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Metadata/LabelInfo.xml" ContentType="application/vnd.ms-office.classificationlabel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
  </p:notesMasterIdLst>
  <p:sldIdLst>
    <p:sldId id="2147480774" r:id="rId2"/>
    <p:sldId id="2147480778" r:id="rId3"/>
    <p:sldId id="2147480779"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8" autoAdjust="0"/>
    <p:restoredTop sz="94660"/>
  </p:normalViewPr>
  <p:slideViewPr>
    <p:cSldViewPr snapToGrid="0">
      <p:cViewPr varScale="1">
        <p:scale>
          <a:sx n="104" d="100"/>
          <a:sy n="104" d="100"/>
        </p:scale>
        <p:origin x="4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12" Type="http://schemas.openxmlformats.org/officeDocument/2006/relationships/customXml" Target="../customXml/item3.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openxmlformats.org/officeDocument/2006/relationships/customXml" Target="../customXml/item2.xml"/><Relationship Id="rId5" Type="http://schemas.openxmlformats.org/officeDocument/2006/relationships/notesMaster" Target="notesMasters/notesMaster1.xml"/><Relationship Id="rId10" Type="http://schemas.openxmlformats.org/officeDocument/2006/relationships/customXml" Target="../customXml/item1.xml"/><Relationship Id="rId4" Type="http://schemas.openxmlformats.org/officeDocument/2006/relationships/slide" Target="slides/slide3.xml"/><Relationship Id="rId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02FDC-1A1C-44D9-AF78-46930AE753C5}" type="datetimeFigureOut">
              <a:rPr lang="en-US" smtClean="0"/>
              <a:t>10/30/2023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2DCB58-94C1-4B47-B941-52D786E99BE0}" type="slidenum">
              <a:rPr lang="en-US" smtClean="0"/>
              <a:t>‹#›</a:t>
            </a:fld>
            <a:endParaRPr lang="en-US"/>
          </a:p>
        </p:txBody>
      </p:sp>
    </p:spTree>
    <p:extLst>
      <p:ext uri="{BB962C8B-B14F-4D97-AF65-F5344CB8AC3E}">
        <p14:creationId xmlns:p14="http://schemas.microsoft.com/office/powerpoint/2010/main" val="2969209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10/30/2023 7:22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25965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2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1.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solidFill>
                  <a:schemeClr val="accent3"/>
                </a:solidFill>
              </a:defRPr>
            </a:lvl1pPr>
          </a:lstStyle>
          <a:p>
            <a:r>
              <a:rPr lang="en-US"/>
              <a:t>Topic</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and 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756234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346546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235279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04027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52553484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3811355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02966384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46525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260106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8630194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216272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8841699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53812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37364397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13558652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2551594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pic>
        <p:nvPicPr>
          <p:cNvPr id="2" name="Picture 1" descr="Logo&#10;&#10;Description automatically generated">
            <a:extLst>
              <a:ext uri="{FF2B5EF4-FFF2-40B4-BE49-F238E27FC236}">
                <a16:creationId xmlns:a16="http://schemas.microsoft.com/office/drawing/2014/main" id="{E2ABA4CD-1BB7-0CAD-E0EF-FE9CE359C37B}"/>
              </a:ext>
            </a:extLst>
          </p:cNvPr>
          <p:cNvPicPr>
            <a:picLocks noChangeAspect="1"/>
          </p:cNvPicPr>
          <p:nvPr userDrawn="1"/>
        </p:nvPicPr>
        <p:blipFill rotWithShape="1">
          <a:blip r:embed="rId2"/>
          <a:srcRect l="9012" t="18415" r="3896" b="9009"/>
          <a:stretch/>
        </p:blipFill>
        <p:spPr>
          <a:xfrm>
            <a:off x="600227" y="6111811"/>
            <a:ext cx="1397933" cy="448056"/>
          </a:xfrm>
          <a:prstGeom prst="rect">
            <a:avLst/>
          </a:prstGeom>
        </p:spPr>
      </p:pic>
    </p:spTree>
    <p:extLst>
      <p:ext uri="{BB962C8B-B14F-4D97-AF65-F5344CB8AC3E}">
        <p14:creationId xmlns:p14="http://schemas.microsoft.com/office/powerpoint/2010/main" val="3583302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888">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D73D2A-2D25-D1E1-51F2-212FECD11386}"/>
              </a:ext>
            </a:extLst>
          </p:cNvPr>
          <p:cNvGrpSpPr/>
          <p:nvPr userDrawn="1"/>
        </p:nvGrpSpPr>
        <p:grpSpPr>
          <a:xfrm>
            <a:off x="0" y="0"/>
            <a:ext cx="12192000" cy="6858000"/>
            <a:chOff x="-14200811" y="0"/>
            <a:chExt cx="12192000" cy="6858000"/>
          </a:xfrm>
        </p:grpSpPr>
        <p:sp>
          <p:nvSpPr>
            <p:cNvPr id="8" name="Rectangle: Rounded Corners 4" descr="Dark - small container">
              <a:extLst>
                <a:ext uri="{FF2B5EF4-FFF2-40B4-BE49-F238E27FC236}">
                  <a16:creationId xmlns:a16="http://schemas.microsoft.com/office/drawing/2014/main" id="{A11EFE62-2018-2106-15C4-8F73F5CC27F4}"/>
                </a:ext>
              </a:extLst>
            </p:cNvPr>
            <p:cNvSpPr>
              <a:spLocks/>
            </p:cNvSpPr>
            <p:nvPr/>
          </p:nvSpPr>
          <p:spPr bwMode="auto">
            <a:xfrm>
              <a:off x="-14200811" y="0"/>
              <a:ext cx="12192000" cy="6858000"/>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9" name="Rectangle: Rounded Corners 4" descr="Dark - small container">
              <a:extLst>
                <a:ext uri="{FF2B5EF4-FFF2-40B4-BE49-F238E27FC236}">
                  <a16:creationId xmlns:a16="http://schemas.microsoft.com/office/drawing/2014/main" id="{56895E4A-0951-A142-D58A-069F4FD878DE}"/>
                </a:ext>
              </a:extLst>
            </p:cNvPr>
            <p:cNvSpPr>
              <a:spLocks/>
            </p:cNvSpPr>
            <p:nvPr/>
          </p:nvSpPr>
          <p:spPr bwMode="auto">
            <a:xfrm>
              <a:off x="-14200811" y="0"/>
              <a:ext cx="12192000" cy="6858000"/>
            </a:xfrm>
            <a:prstGeom prst="roundRect">
              <a:avLst>
                <a:gd name="adj" fmla="val 0"/>
              </a:avLst>
            </a:prstGeom>
            <a:gradFill flip="none" rotWithShape="1">
              <a:gsLst>
                <a:gs pos="60000">
                  <a:schemeClr val="accent2">
                    <a:lumMod val="50000"/>
                  </a:schemeClr>
                </a:gs>
                <a:gs pos="94000">
                  <a:schemeClr val="accent2">
                    <a:lumMod val="50000"/>
                    <a:alpha val="71000"/>
                  </a:schemeClr>
                </a:gs>
                <a:gs pos="30000">
                  <a:schemeClr val="accent2">
                    <a:lumMod val="50000"/>
                  </a:schemeClr>
                </a:gs>
                <a:gs pos="0">
                  <a:schemeClr val="accent2">
                    <a:lumMod val="50000"/>
                    <a:alpha val="30000"/>
                  </a:scheme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pic>
        <p:nvPicPr>
          <p:cNvPr id="3" name="Picture 6" descr="LevelUp graphic identifier">
            <a:extLst>
              <a:ext uri="{FF2B5EF4-FFF2-40B4-BE49-F238E27FC236}">
                <a16:creationId xmlns:a16="http://schemas.microsoft.com/office/drawing/2014/main" id="{B9A257F2-B769-8703-9DAD-845BC4A27A13}"/>
              </a:ext>
            </a:extLst>
          </p:cNvPr>
          <p:cNvPicPr>
            <a:picLocks noChangeAspect="1"/>
          </p:cNvPicPr>
          <p:nvPr userDrawn="1"/>
        </p:nvPicPr>
        <p:blipFill>
          <a:blip r:embed="rId4"/>
          <a:stretch>
            <a:fillRect/>
          </a:stretch>
        </p:blipFill>
        <p:spPr>
          <a:xfrm>
            <a:off x="588263" y="6112130"/>
            <a:ext cx="1409897" cy="447737"/>
          </a:xfrm>
          <a:prstGeom prst="rect">
            <a:avLst/>
          </a:prstGeom>
        </p:spPr>
      </p:pic>
    </p:spTree>
    <p:extLst>
      <p:ext uri="{BB962C8B-B14F-4D97-AF65-F5344CB8AC3E}">
        <p14:creationId xmlns:p14="http://schemas.microsoft.com/office/powerpoint/2010/main" val="4852997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36">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326835794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70356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84243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21794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499970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49342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31463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940991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309134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433615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p>
            <a:r>
              <a:rPr lang="en-US"/>
              <a:t>Click to edit Master title style</a:t>
            </a:r>
          </a:p>
        </p:txBody>
      </p:sp>
      <p:pic>
        <p:nvPicPr>
          <p:cNvPr id="6" name="Picture 5" descr="Logo&#10;&#10;Description automatically generated">
            <a:extLst>
              <a:ext uri="{FF2B5EF4-FFF2-40B4-BE49-F238E27FC236}">
                <a16:creationId xmlns:a16="http://schemas.microsoft.com/office/drawing/2014/main" id="{818A4F09-8194-C1E6-9B46-DB8C9B24064B}"/>
              </a:ext>
            </a:extLst>
          </p:cNvPr>
          <p:cNvPicPr>
            <a:picLocks noChangeAspect="1"/>
          </p:cNvPicPr>
          <p:nvPr userDrawn="1"/>
        </p:nvPicPr>
        <p:blipFill rotWithShape="1">
          <a:blip r:embed="rId2"/>
          <a:srcRect l="9012" t="18415" r="3896" b="9009"/>
          <a:stretch/>
        </p:blipFill>
        <p:spPr>
          <a:xfrm>
            <a:off x="588263" y="6111811"/>
            <a:ext cx="1397933" cy="448056"/>
          </a:xfrm>
          <a:prstGeom prst="rect">
            <a:avLst/>
          </a:prstGeom>
        </p:spPr>
      </p:pic>
    </p:spTree>
    <p:extLst>
      <p:ext uri="{BB962C8B-B14F-4D97-AF65-F5344CB8AC3E}">
        <p14:creationId xmlns:p14="http://schemas.microsoft.com/office/powerpoint/2010/main" val="9212225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5628000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Only">
    <p:bg>
      <p:bgPr>
        <a:solidFill>
          <a:schemeClr val="tx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210D19C-388B-B0CE-23F4-AF6621D18247}"/>
              </a:ext>
            </a:extLst>
          </p:cNvPr>
          <p:cNvGrpSpPr/>
          <p:nvPr userDrawn="1"/>
        </p:nvGrpSpPr>
        <p:grpSpPr>
          <a:xfrm>
            <a:off x="0" y="0"/>
            <a:ext cx="12192000" cy="6858000"/>
            <a:chOff x="-14200811" y="0"/>
            <a:chExt cx="12192000" cy="6858000"/>
          </a:xfrm>
        </p:grpSpPr>
        <p:sp>
          <p:nvSpPr>
            <p:cNvPr id="8" name="Rectangle: Rounded Corners 4" descr="Dark - small container">
              <a:extLst>
                <a:ext uri="{FF2B5EF4-FFF2-40B4-BE49-F238E27FC236}">
                  <a16:creationId xmlns:a16="http://schemas.microsoft.com/office/drawing/2014/main" id="{236E9860-1B82-0FF6-5D5A-0C86C2E44693}"/>
                </a:ext>
              </a:extLst>
            </p:cNvPr>
            <p:cNvSpPr>
              <a:spLocks/>
            </p:cNvSpPr>
            <p:nvPr/>
          </p:nvSpPr>
          <p:spPr bwMode="auto">
            <a:xfrm>
              <a:off x="-14200811" y="0"/>
              <a:ext cx="12192000" cy="6858000"/>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latin typeface="Segoe UI"/>
                <a:cs typeface="Segoe UI" pitchFamily="34" charset="0"/>
              </a:endParaRPr>
            </a:p>
          </p:txBody>
        </p:sp>
        <p:sp>
          <p:nvSpPr>
            <p:cNvPr id="9" name="Rectangle: Rounded Corners 4" descr="Dark - small container">
              <a:extLst>
                <a:ext uri="{FF2B5EF4-FFF2-40B4-BE49-F238E27FC236}">
                  <a16:creationId xmlns:a16="http://schemas.microsoft.com/office/drawing/2014/main" id="{9CF4DAEF-A2C0-9BB9-EE0D-A0775B8D581D}"/>
                </a:ext>
              </a:extLst>
            </p:cNvPr>
            <p:cNvSpPr>
              <a:spLocks/>
            </p:cNvSpPr>
            <p:nvPr/>
          </p:nvSpPr>
          <p:spPr bwMode="auto">
            <a:xfrm>
              <a:off x="-14200811" y="0"/>
              <a:ext cx="12192000" cy="6858000"/>
            </a:xfrm>
            <a:prstGeom prst="roundRect">
              <a:avLst>
                <a:gd name="adj" fmla="val 0"/>
              </a:avLst>
            </a:prstGeom>
            <a:gradFill flip="none" rotWithShape="1">
              <a:gsLst>
                <a:gs pos="60000">
                  <a:schemeClr val="accent2">
                    <a:lumMod val="50000"/>
                  </a:schemeClr>
                </a:gs>
                <a:gs pos="94000">
                  <a:schemeClr val="accent2">
                    <a:lumMod val="50000"/>
                    <a:alpha val="71000"/>
                  </a:schemeClr>
                </a:gs>
                <a:gs pos="30000">
                  <a:schemeClr val="accent2">
                    <a:lumMod val="50000"/>
                  </a:schemeClr>
                </a:gs>
                <a:gs pos="0">
                  <a:schemeClr val="accent2">
                    <a:lumMod val="50000"/>
                    <a:alpha val="30000"/>
                  </a:scheme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0"/>
            <a:ext cx="11018520" cy="553998"/>
          </a:xfrm>
        </p:spPr>
        <p:txBody>
          <a:bodyPr/>
          <a:lstStyle>
            <a:lvl1pPr>
              <a:defRPr>
                <a:solidFill>
                  <a:schemeClr val="bg1"/>
                </a:solidFill>
              </a:defRPr>
            </a:lvl1pPr>
          </a:lstStyle>
          <a:p>
            <a:r>
              <a:rPr lang="en-US"/>
              <a:t>Click to edit Master title style</a:t>
            </a:r>
          </a:p>
        </p:txBody>
      </p:sp>
      <p:pic>
        <p:nvPicPr>
          <p:cNvPr id="10" name="Picture 6" descr="LevelUp graphic identifier">
            <a:extLst>
              <a:ext uri="{FF2B5EF4-FFF2-40B4-BE49-F238E27FC236}">
                <a16:creationId xmlns:a16="http://schemas.microsoft.com/office/drawing/2014/main" id="{1151B6D0-0E72-2F64-85F8-FA1C22986CBF}"/>
              </a:ext>
            </a:extLst>
          </p:cNvPr>
          <p:cNvPicPr>
            <a:picLocks noChangeAspect="1"/>
          </p:cNvPicPr>
          <p:nvPr userDrawn="1"/>
        </p:nvPicPr>
        <p:blipFill>
          <a:blip r:embed="rId4"/>
          <a:stretch>
            <a:fillRect/>
          </a:stretch>
        </p:blipFill>
        <p:spPr>
          <a:xfrm>
            <a:off x="588263" y="6112130"/>
            <a:ext cx="1409897" cy="447737"/>
          </a:xfrm>
          <a:prstGeom prst="rect">
            <a:avLst/>
          </a:prstGeom>
        </p:spPr>
      </p:pic>
    </p:spTree>
    <p:extLst>
      <p:ext uri="{BB962C8B-B14F-4D97-AF65-F5344CB8AC3E}">
        <p14:creationId xmlns:p14="http://schemas.microsoft.com/office/powerpoint/2010/main" val="27345913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486063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600646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114801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0" y="0"/>
            <a:ext cx="64008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rot="16200000">
            <a:off x="-3108960" y="3171050"/>
            <a:ext cx="6858000" cy="553998"/>
          </a:xfrm>
        </p:spPr>
        <p:txBody>
          <a:bodyPr anchor="ctr"/>
          <a:lstStyle>
            <a:lvl1pPr algn="ct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850900" y="317500"/>
            <a:ext cx="11049000" cy="6311899"/>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214381"/>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00BA2BAF-4560-4E7E-9BF6-DFC72FB8070E}"/>
              </a:ext>
            </a:extLst>
          </p:cNvPr>
          <p:cNvCxnSpPr/>
          <p:nvPr userDrawn="1"/>
        </p:nvCxnSpPr>
        <p:spPr>
          <a:xfrm flipH="1" flipV="1">
            <a:off x="2952750" y="2335653"/>
            <a:ext cx="6276975" cy="358139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F4F3E1B-FF89-45F4-92AC-B498450845CB}"/>
              </a:ext>
            </a:extLst>
          </p:cNvPr>
          <p:cNvCxnSpPr/>
          <p:nvPr userDrawn="1"/>
        </p:nvCxnSpPr>
        <p:spPr>
          <a:xfrm flipV="1">
            <a:off x="2962275" y="2268977"/>
            <a:ext cx="6267450" cy="36385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6712D4B6-F6A1-4575-90CB-7827A2A05562}"/>
              </a:ext>
            </a:extLst>
          </p:cNvPr>
          <p:cNvGrpSpPr/>
          <p:nvPr userDrawn="1"/>
        </p:nvGrpSpPr>
        <p:grpSpPr>
          <a:xfrm>
            <a:off x="6886811" y="1683762"/>
            <a:ext cx="2828102" cy="4860167"/>
            <a:chOff x="2477087" y="1395985"/>
            <a:chExt cx="2828102" cy="4860167"/>
          </a:xfrm>
        </p:grpSpPr>
        <p:sp>
          <p:nvSpPr>
            <p:cNvPr id="11" name="Hexagon 10">
              <a:extLst>
                <a:ext uri="{FF2B5EF4-FFF2-40B4-BE49-F238E27FC236}">
                  <a16:creationId xmlns:a16="http://schemas.microsoft.com/office/drawing/2014/main" id="{F3D0F253-FCB3-4C8B-998B-E1B6CE6FEA0D}"/>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2" name="Hexagon 11">
              <a:extLst>
                <a:ext uri="{FF2B5EF4-FFF2-40B4-BE49-F238E27FC236}">
                  <a16:creationId xmlns:a16="http://schemas.microsoft.com/office/drawing/2014/main" id="{97C2AC17-E7C1-469E-9840-240174430EB4}"/>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grpSp>
        <p:nvGrpSpPr>
          <p:cNvPr id="13" name="Group 12">
            <a:extLst>
              <a:ext uri="{FF2B5EF4-FFF2-40B4-BE49-F238E27FC236}">
                <a16:creationId xmlns:a16="http://schemas.microsoft.com/office/drawing/2014/main" id="{5777C854-AB49-4578-8082-E99F117F3B5D}"/>
              </a:ext>
            </a:extLst>
          </p:cNvPr>
          <p:cNvGrpSpPr/>
          <p:nvPr userDrawn="1"/>
        </p:nvGrpSpPr>
        <p:grpSpPr>
          <a:xfrm>
            <a:off x="2477087" y="1683762"/>
            <a:ext cx="2828102" cy="4860167"/>
            <a:chOff x="2477087" y="1395985"/>
            <a:chExt cx="2828102" cy="4860167"/>
          </a:xfrm>
        </p:grpSpPr>
        <p:sp>
          <p:nvSpPr>
            <p:cNvPr id="14" name="Hexagon 13">
              <a:extLst>
                <a:ext uri="{FF2B5EF4-FFF2-40B4-BE49-F238E27FC236}">
                  <a16:creationId xmlns:a16="http://schemas.microsoft.com/office/drawing/2014/main" id="{D8EEE1BC-A2EA-4882-87BF-74BBA1D8627A}"/>
                </a:ext>
              </a:extLst>
            </p:cNvPr>
            <p:cNvSpPr/>
            <p:nvPr userDrawn="1"/>
          </p:nvSpPr>
          <p:spPr>
            <a:xfrm>
              <a:off x="2477088" y="1395985"/>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Hexagon 14">
              <a:extLst>
                <a:ext uri="{FF2B5EF4-FFF2-40B4-BE49-F238E27FC236}">
                  <a16:creationId xmlns:a16="http://schemas.microsoft.com/office/drawing/2014/main" id="{3DF263ED-238B-4641-B55D-F004809269E0}"/>
                </a:ext>
              </a:extLst>
            </p:cNvPr>
            <p:cNvSpPr/>
            <p:nvPr userDrawn="1"/>
          </p:nvSpPr>
          <p:spPr>
            <a:xfrm>
              <a:off x="2477087" y="3818843"/>
              <a:ext cx="2828101" cy="2437309"/>
            </a:xfrm>
            <a:prstGeom prst="hexagon">
              <a:avLst/>
            </a:prstGeom>
            <a:gradFill flip="none" rotWithShape="1">
              <a:gsLst>
                <a:gs pos="0">
                  <a:schemeClr val="accent3">
                    <a:lumMod val="5000"/>
                    <a:lumOff val="95000"/>
                  </a:schemeClr>
                </a:gs>
                <a:gs pos="87000">
                  <a:srgbClr val="D9D9D9"/>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sp>
        <p:nvSpPr>
          <p:cNvPr id="16" name="Text Placeholder 11">
            <a:extLst>
              <a:ext uri="{FF2B5EF4-FFF2-40B4-BE49-F238E27FC236}">
                <a16:creationId xmlns:a16="http://schemas.microsoft.com/office/drawing/2014/main" id="{3AD4D17C-B705-497F-80D1-D1ABD444C4C6}"/>
              </a:ext>
            </a:extLst>
          </p:cNvPr>
          <p:cNvSpPr>
            <a:spLocks noGrp="1"/>
          </p:cNvSpPr>
          <p:nvPr>
            <p:ph type="body" sz="quarter" idx="13" hasCustomPrompt="1"/>
          </p:nvPr>
        </p:nvSpPr>
        <p:spPr>
          <a:xfrm>
            <a:off x="4839066" y="3023056"/>
            <a:ext cx="2514600" cy="2167128"/>
          </a:xfrm>
          <a:prstGeom prst="hexagon">
            <a:avLst/>
          </a:prstGeom>
          <a:solidFill>
            <a:schemeClr val="accent1"/>
          </a:solidFill>
        </p:spPr>
        <p:txBody>
          <a:bodyPr anchor="ctr">
            <a:normAutofit/>
          </a:bodyPr>
          <a:lstStyle>
            <a:lvl1pPr marL="0" indent="0" algn="ctr">
              <a:buNone/>
              <a:defRPr sz="2400" b="1" baseline="0">
                <a:solidFill>
                  <a:schemeClr val="bg1"/>
                </a:solidFill>
                <a:latin typeface="+mj-lt"/>
              </a:defRPr>
            </a:lvl1pPr>
          </a:lstStyle>
          <a:p>
            <a:pPr lvl="0"/>
            <a:r>
              <a:rPr lang="en-US"/>
              <a:t>TITLE</a:t>
            </a:r>
          </a:p>
        </p:txBody>
      </p:sp>
      <p:sp>
        <p:nvSpPr>
          <p:cNvPr id="17" name="Text Placeholder 11">
            <a:extLst>
              <a:ext uri="{FF2B5EF4-FFF2-40B4-BE49-F238E27FC236}">
                <a16:creationId xmlns:a16="http://schemas.microsoft.com/office/drawing/2014/main" id="{3B5790C3-E86E-417B-86B8-F883EAB7787B}"/>
              </a:ext>
            </a:extLst>
          </p:cNvPr>
          <p:cNvSpPr>
            <a:spLocks noGrp="1"/>
          </p:cNvSpPr>
          <p:nvPr>
            <p:ph type="body" sz="quarter" idx="14" hasCustomPrompt="1"/>
          </p:nvPr>
        </p:nvSpPr>
        <p:spPr>
          <a:xfrm>
            <a:off x="2633838" y="1818853"/>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a:t>Title 1</a:t>
            </a:r>
          </a:p>
        </p:txBody>
      </p:sp>
      <p:sp>
        <p:nvSpPr>
          <p:cNvPr id="18" name="Text Placeholder 11">
            <a:extLst>
              <a:ext uri="{FF2B5EF4-FFF2-40B4-BE49-F238E27FC236}">
                <a16:creationId xmlns:a16="http://schemas.microsoft.com/office/drawing/2014/main" id="{AC9F3CEA-8415-4EB2-968A-777B60D32D69}"/>
              </a:ext>
            </a:extLst>
          </p:cNvPr>
          <p:cNvSpPr>
            <a:spLocks noGrp="1"/>
          </p:cNvSpPr>
          <p:nvPr>
            <p:ph type="body" sz="quarter" idx="15" hasCustomPrompt="1"/>
          </p:nvPr>
        </p:nvSpPr>
        <p:spPr>
          <a:xfrm>
            <a:off x="7043562" y="1818853"/>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a:t>Title 2</a:t>
            </a:r>
          </a:p>
        </p:txBody>
      </p:sp>
      <p:sp>
        <p:nvSpPr>
          <p:cNvPr id="19" name="Text Placeholder 11">
            <a:extLst>
              <a:ext uri="{FF2B5EF4-FFF2-40B4-BE49-F238E27FC236}">
                <a16:creationId xmlns:a16="http://schemas.microsoft.com/office/drawing/2014/main" id="{5AE8DA90-2865-4301-ADC4-84B1C6FEE3D8}"/>
              </a:ext>
            </a:extLst>
          </p:cNvPr>
          <p:cNvSpPr>
            <a:spLocks noGrp="1"/>
          </p:cNvSpPr>
          <p:nvPr>
            <p:ph type="body" sz="quarter" idx="16" hasCustomPrompt="1"/>
          </p:nvPr>
        </p:nvSpPr>
        <p:spPr>
          <a:xfrm>
            <a:off x="2633838" y="4233672"/>
            <a:ext cx="2514600" cy="2167128"/>
          </a:xfrm>
          <a:prstGeom prst="hexagon">
            <a:avLst/>
          </a:prstGeom>
          <a:solidFill>
            <a:schemeClr val="accent1">
              <a:lumMod val="75000"/>
            </a:schemeClr>
          </a:solidFill>
        </p:spPr>
        <p:txBody>
          <a:bodyPr anchor="ctr">
            <a:normAutofit/>
          </a:bodyPr>
          <a:lstStyle>
            <a:lvl1pPr marL="0" indent="0" algn="ctr">
              <a:buNone/>
              <a:defRPr sz="2400" b="1" baseline="0">
                <a:solidFill>
                  <a:schemeClr val="bg1"/>
                </a:solidFill>
                <a:latin typeface="+mj-lt"/>
              </a:defRPr>
            </a:lvl1pPr>
          </a:lstStyle>
          <a:p>
            <a:pPr lvl="0"/>
            <a:r>
              <a:rPr lang="en-US"/>
              <a:t>Title 3</a:t>
            </a:r>
          </a:p>
        </p:txBody>
      </p:sp>
      <p:sp>
        <p:nvSpPr>
          <p:cNvPr id="20" name="Text Placeholder 11">
            <a:extLst>
              <a:ext uri="{FF2B5EF4-FFF2-40B4-BE49-F238E27FC236}">
                <a16:creationId xmlns:a16="http://schemas.microsoft.com/office/drawing/2014/main" id="{D5FBE965-7E72-4097-B899-BB3CC382116D}"/>
              </a:ext>
            </a:extLst>
          </p:cNvPr>
          <p:cNvSpPr>
            <a:spLocks noGrp="1"/>
          </p:cNvSpPr>
          <p:nvPr>
            <p:ph type="body" sz="quarter" idx="17" hasCustomPrompt="1"/>
          </p:nvPr>
        </p:nvSpPr>
        <p:spPr>
          <a:xfrm>
            <a:off x="7043562" y="4233672"/>
            <a:ext cx="2514600" cy="2167128"/>
          </a:xfrm>
          <a:prstGeom prst="hexagon">
            <a:avLst/>
          </a:prstGeom>
          <a:solidFill>
            <a:schemeClr val="accent1">
              <a:lumMod val="50000"/>
            </a:schemeClr>
          </a:solidFill>
        </p:spPr>
        <p:txBody>
          <a:bodyPr anchor="ctr">
            <a:normAutofit/>
          </a:bodyPr>
          <a:lstStyle>
            <a:lvl1pPr marL="0" indent="0" algn="ctr">
              <a:buNone/>
              <a:defRPr sz="2400" b="1" baseline="0">
                <a:solidFill>
                  <a:schemeClr val="bg1"/>
                </a:solidFill>
                <a:latin typeface="+mj-lt"/>
              </a:defRPr>
            </a:lvl1pPr>
          </a:lstStyle>
          <a:p>
            <a:pPr lvl="0"/>
            <a:r>
              <a:rPr lang="en-US"/>
              <a:t>Title 4</a:t>
            </a:r>
          </a:p>
        </p:txBody>
      </p:sp>
      <p:sp>
        <p:nvSpPr>
          <p:cNvPr id="21" name="Text Placeholder 13">
            <a:extLst>
              <a:ext uri="{FF2B5EF4-FFF2-40B4-BE49-F238E27FC236}">
                <a16:creationId xmlns:a16="http://schemas.microsoft.com/office/drawing/2014/main" id="{80D9816F-BB24-43EC-9DAF-BF00707756B7}"/>
              </a:ext>
            </a:extLst>
          </p:cNvPr>
          <p:cNvSpPr>
            <a:spLocks noGrp="1"/>
          </p:cNvSpPr>
          <p:nvPr>
            <p:ph type="body" sz="quarter" idx="18" hasCustomPrompt="1"/>
          </p:nvPr>
        </p:nvSpPr>
        <p:spPr>
          <a:xfrm>
            <a:off x="201051" y="1820792"/>
            <a:ext cx="2279650" cy="2165188"/>
          </a:xfrm>
        </p:spPr>
        <p:txBody>
          <a:bodyPr>
            <a:normAutofit/>
          </a:bodyPr>
          <a:lstStyle>
            <a:lvl1pPr>
              <a:defRPr sz="1400" baseline="0">
                <a:solidFill>
                  <a:schemeClr val="accent1">
                    <a:lumMod val="50000"/>
                  </a:schemeClr>
                </a:solidFill>
              </a:defRPr>
            </a:lvl1pPr>
          </a:lstStyle>
          <a:p>
            <a:pPr lvl="0"/>
            <a:r>
              <a:rPr lang="en-US"/>
              <a:t>List items for Title 1</a:t>
            </a:r>
          </a:p>
        </p:txBody>
      </p:sp>
      <p:sp>
        <p:nvSpPr>
          <p:cNvPr id="22" name="Text Placeholder 13">
            <a:extLst>
              <a:ext uri="{FF2B5EF4-FFF2-40B4-BE49-F238E27FC236}">
                <a16:creationId xmlns:a16="http://schemas.microsoft.com/office/drawing/2014/main" id="{6F61FB7D-40A0-4FC8-BD19-44DC4086B8A8}"/>
              </a:ext>
            </a:extLst>
          </p:cNvPr>
          <p:cNvSpPr>
            <a:spLocks noGrp="1"/>
          </p:cNvSpPr>
          <p:nvPr>
            <p:ph type="body" sz="quarter" idx="20" hasCustomPrompt="1"/>
          </p:nvPr>
        </p:nvSpPr>
        <p:spPr>
          <a:xfrm>
            <a:off x="5305188" y="1571162"/>
            <a:ext cx="1581623" cy="1452164"/>
          </a:xfrm>
        </p:spPr>
        <p:txBody>
          <a:bodyPr>
            <a:normAutofit/>
          </a:bodyPr>
          <a:lstStyle>
            <a:lvl1pPr>
              <a:defRPr sz="1400" baseline="0">
                <a:solidFill>
                  <a:schemeClr val="accent1"/>
                </a:solidFill>
              </a:defRPr>
            </a:lvl1pPr>
          </a:lstStyle>
          <a:p>
            <a:pPr lvl="0"/>
            <a:r>
              <a:rPr lang="en-US"/>
              <a:t>List items for TITLE</a:t>
            </a:r>
          </a:p>
        </p:txBody>
      </p:sp>
      <p:sp>
        <p:nvSpPr>
          <p:cNvPr id="23" name="Text Placeholder 13">
            <a:extLst>
              <a:ext uri="{FF2B5EF4-FFF2-40B4-BE49-F238E27FC236}">
                <a16:creationId xmlns:a16="http://schemas.microsoft.com/office/drawing/2014/main" id="{97A542BC-3061-4CD1-8307-D9584711F1CD}"/>
              </a:ext>
            </a:extLst>
          </p:cNvPr>
          <p:cNvSpPr>
            <a:spLocks noGrp="1"/>
          </p:cNvSpPr>
          <p:nvPr>
            <p:ph type="body" sz="quarter" idx="21" hasCustomPrompt="1"/>
          </p:nvPr>
        </p:nvSpPr>
        <p:spPr>
          <a:xfrm>
            <a:off x="9714912" y="1820791"/>
            <a:ext cx="2279650" cy="2165189"/>
          </a:xfrm>
        </p:spPr>
        <p:txBody>
          <a:bodyPr>
            <a:normAutofit/>
          </a:bodyPr>
          <a:lstStyle>
            <a:lvl1pPr>
              <a:defRPr sz="1400" baseline="0">
                <a:solidFill>
                  <a:schemeClr val="accent1">
                    <a:lumMod val="75000"/>
                  </a:schemeClr>
                </a:solidFill>
              </a:defRPr>
            </a:lvl1pPr>
          </a:lstStyle>
          <a:p>
            <a:pPr lvl="0"/>
            <a:r>
              <a:rPr lang="en-US"/>
              <a:t>List items for Title 2</a:t>
            </a:r>
          </a:p>
        </p:txBody>
      </p:sp>
      <p:sp>
        <p:nvSpPr>
          <p:cNvPr id="24" name="Text Placeholder 13">
            <a:extLst>
              <a:ext uri="{FF2B5EF4-FFF2-40B4-BE49-F238E27FC236}">
                <a16:creationId xmlns:a16="http://schemas.microsoft.com/office/drawing/2014/main" id="{81E41E97-1B7D-4067-9DDA-98B96BB20613}"/>
              </a:ext>
            </a:extLst>
          </p:cNvPr>
          <p:cNvSpPr>
            <a:spLocks noGrp="1"/>
          </p:cNvSpPr>
          <p:nvPr>
            <p:ph type="body" sz="quarter" idx="22" hasCustomPrompt="1"/>
          </p:nvPr>
        </p:nvSpPr>
        <p:spPr>
          <a:xfrm>
            <a:off x="201051" y="4245117"/>
            <a:ext cx="2279650" cy="2165188"/>
          </a:xfrm>
        </p:spPr>
        <p:txBody>
          <a:bodyPr>
            <a:normAutofit/>
          </a:bodyPr>
          <a:lstStyle>
            <a:lvl1pPr>
              <a:defRPr sz="1400" baseline="0">
                <a:solidFill>
                  <a:schemeClr val="accent1">
                    <a:lumMod val="75000"/>
                  </a:schemeClr>
                </a:solidFill>
              </a:defRPr>
            </a:lvl1pPr>
          </a:lstStyle>
          <a:p>
            <a:pPr lvl="0"/>
            <a:r>
              <a:rPr lang="en-US"/>
              <a:t>List items for Title 3</a:t>
            </a:r>
          </a:p>
        </p:txBody>
      </p:sp>
      <p:sp>
        <p:nvSpPr>
          <p:cNvPr id="25" name="Text Placeholder 13">
            <a:extLst>
              <a:ext uri="{FF2B5EF4-FFF2-40B4-BE49-F238E27FC236}">
                <a16:creationId xmlns:a16="http://schemas.microsoft.com/office/drawing/2014/main" id="{2130EBF6-9B1A-4A88-8C89-174A9DFCA56D}"/>
              </a:ext>
            </a:extLst>
          </p:cNvPr>
          <p:cNvSpPr>
            <a:spLocks noGrp="1"/>
          </p:cNvSpPr>
          <p:nvPr>
            <p:ph type="body" sz="quarter" idx="23" hasCustomPrompt="1"/>
          </p:nvPr>
        </p:nvSpPr>
        <p:spPr>
          <a:xfrm>
            <a:off x="9714912" y="4245116"/>
            <a:ext cx="2279650" cy="2165189"/>
          </a:xfrm>
        </p:spPr>
        <p:txBody>
          <a:bodyPr>
            <a:normAutofit/>
          </a:bodyPr>
          <a:lstStyle>
            <a:lvl1pPr>
              <a:defRPr sz="1400" baseline="0">
                <a:solidFill>
                  <a:schemeClr val="accent1">
                    <a:lumMod val="50000"/>
                  </a:schemeClr>
                </a:solidFill>
              </a:defRPr>
            </a:lvl1pPr>
          </a:lstStyle>
          <a:p>
            <a:pPr lvl="0"/>
            <a:r>
              <a:rPr lang="en-US"/>
              <a:t>List items for Title 4</a:t>
            </a:r>
          </a:p>
        </p:txBody>
      </p:sp>
      <p:sp>
        <p:nvSpPr>
          <p:cNvPr id="26" name="Text Placeholder 13">
            <a:extLst>
              <a:ext uri="{FF2B5EF4-FFF2-40B4-BE49-F238E27FC236}">
                <a16:creationId xmlns:a16="http://schemas.microsoft.com/office/drawing/2014/main" id="{380978EB-4DFA-44E4-BED7-1A0219230C2E}"/>
              </a:ext>
            </a:extLst>
          </p:cNvPr>
          <p:cNvSpPr>
            <a:spLocks noGrp="1"/>
          </p:cNvSpPr>
          <p:nvPr>
            <p:ph type="body" sz="quarter" idx="24" hasCustomPrompt="1"/>
          </p:nvPr>
        </p:nvSpPr>
        <p:spPr>
          <a:xfrm>
            <a:off x="5305188" y="5245954"/>
            <a:ext cx="1581623" cy="1452164"/>
          </a:xfrm>
        </p:spPr>
        <p:txBody>
          <a:bodyPr>
            <a:normAutofit/>
          </a:bodyPr>
          <a:lstStyle>
            <a:lvl1pPr>
              <a:defRPr sz="1400" baseline="0">
                <a:solidFill>
                  <a:schemeClr val="accent1"/>
                </a:solidFill>
              </a:defRPr>
            </a:lvl1pPr>
          </a:lstStyle>
          <a:p>
            <a:pPr lvl="0"/>
            <a:r>
              <a:rPr lang="en-US"/>
              <a:t>List items for TITLE</a:t>
            </a:r>
          </a:p>
        </p:txBody>
      </p:sp>
    </p:spTree>
    <p:extLst>
      <p:ext uri="{BB962C8B-B14F-4D97-AF65-F5344CB8AC3E}">
        <p14:creationId xmlns:p14="http://schemas.microsoft.com/office/powerpoint/2010/main" val="3626543655"/>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2456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61364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06140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5024593"/>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Topic name</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and title</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3655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246618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05151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73842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88360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3327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621383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63103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931096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8470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3617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31320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5800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27573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27596734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2301295455"/>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78054480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954499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16151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246567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1397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067099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855419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42818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6558619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613193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4725904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328079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564357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95010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743281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058751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6795721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2436072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298951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42560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7312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21903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472350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7121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54729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749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3006590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39678885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0093931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9218380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53083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079757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197556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6686515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64437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517666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WIIFM">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3624940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0515134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96235838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288889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1311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855971226"/>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294659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274795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890580212"/>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3204990614"/>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357273282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163342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5639853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19690751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345803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171061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64478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36515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271023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07038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004041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7812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349478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73765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627702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795871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 id="2147483776" r:id="rId116"/>
    <p:sldLayoutId id="2147483777"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7.jpg"/></Relationships>
</file>

<file path=ppt/slides/_rels/slide2.xml.rels><?xml version="1.0" encoding="UTF-8" standalone="yes"?>
<Relationships xmlns="http://schemas.openxmlformats.org/package/2006/relationships"><Relationship Id="rId8" Type="http://schemas.openxmlformats.org/officeDocument/2006/relationships/hyperlink" Target="https://microsoft.sharepoint.com/teams/LevelUpSkilling/_layouts/15/Events.aspx?ListGuid=4e57ec24-2987-472d-a932-52d3221bec39&amp;AudienceTarget=true" TargetMode="External"/><Relationship Id="rId3" Type="http://schemas.openxmlformats.org/officeDocument/2006/relationships/image" Target="../media/image6.svg"/><Relationship Id="rId7" Type="http://schemas.openxmlformats.org/officeDocument/2006/relationships/hyperlink" Target="mailto:csulevelup@microsoft.com" TargetMode="External"/><Relationship Id="rId2" Type="http://schemas.openxmlformats.org/officeDocument/2006/relationships/image" Target="../media/image5.png"/><Relationship Id="rId1" Type="http://schemas.openxmlformats.org/officeDocument/2006/relationships/slideLayout" Target="../slideLayouts/slideLayout76.xml"/><Relationship Id="rId6" Type="http://schemas.openxmlformats.org/officeDocument/2006/relationships/hyperlink" Target="https://forms.office.com/r/Un8N00AZUa" TargetMode="External"/><Relationship Id="rId5" Type="http://schemas.openxmlformats.org/officeDocument/2006/relationships/hyperlink" Target="https://microsoft.sharepoint.com/:f:/t/LevelUpSkilling/EjG08NQnqABLo-DUN7aOtKQBSnQxZiRhPq0ZZXrqBG8UPw?e=WFmrot" TargetMode="External"/><Relationship Id="rId4" Type="http://schemas.openxmlformats.org/officeDocument/2006/relationships/image" Target="../media/image7.png"/><Relationship Id="rId9" Type="http://schemas.openxmlformats.org/officeDocument/2006/relationships/hyperlink" Target="https://idweb.microsoft.com/IdentityManagement/aspx/groups/AllDLs.aspx"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microsoft.sharepoint.com/teams/csastartguide/SitePages/Azure-Subscription-Setup.aspx?OR=Teams-HL&amp;CT=1693316854682&amp;xsdata=MDV8MDF8U2FiaW5lLkJsYWlyQG1pY3Jvc29mdC5jb218MmM0YzZhZmM3N2I4NDIyNTE1YTUwOGRiZDBiOTNkMDR8NzJmOTg4YmY4NmYxNDFhZjkxYWIyZDdjZDAxMWRiNDd8MXwwfDYzODMzMzI2NjMwODcwODczNHxVbmtub3dufFRXRnBiR1pzYjNkOGV5SldJam9pTUM0d0xqQXdNREFpTENKUUlqb2lWMmx1TXpJaUxDSkJUaUk2SWsxaGFXd2lMQ0pYVkNJNk1uMD18MzAwMHx8fA%3d%3d&amp;sdata=SDR6cGZYYXlyOVhkQ1kyTnVGbXBwbTZ1YklINEFoSEZrVmEyUlpGNGZwbz0%3d" TargetMode="External"/><Relationship Id="rId2" Type="http://schemas.openxmlformats.org/officeDocument/2006/relationships/hyperlink" Target="https://www.avshub.io/workshop-guide/module-2/" TargetMode="External"/><Relationship Id="rId1" Type="http://schemas.openxmlformats.org/officeDocument/2006/relationships/slideLayout" Target="../slideLayouts/slideLayout23.xml"/><Relationship Id="rId5" Type="http://schemas.openxmlformats.org/officeDocument/2006/relationships/hyperlink" Target="https://nam06.safelinks.protection.outlook.com/?url=https%3A%2F%2Fforms.office.com%2Fr%2FkdLcQw0K5a&amp;data=05%7C01%7CMichiel.Van.Schaik%40microsoft.com%7C110ee283dea94cee9cfe08dbcffae092%7C72f988bf86f141af91ab2d7cd011db47%7C1%7C0%7C638332448727109680%7CUnknown%7CTWFpbGZsb3d8eyJWIjoiMC4wLjAwMDAiLCJQIjoiV2luMzIiLCJBTiI6Ik1haWwiLCJXVCI6Mn0%3D%7C3000%7C%7C%7C&amp;sdata=a5Xmg6Xm89q2Z2ntgxxLMVjx6UytSwEDrqewCaKQzTc%3D&amp;reserved=0" TargetMode="External"/><Relationship Id="rId4" Type="http://schemas.openxmlformats.org/officeDocument/2006/relationships/hyperlink" Target="https://github.com/Azure/Enterprise-Scale-for-AVS/tree/main/hcx"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8AD66-BC0D-A142-7262-BA67A0DD8553}"/>
              </a:ext>
            </a:extLst>
          </p:cNvPr>
          <p:cNvSpPr>
            <a:spLocks noGrp="1"/>
          </p:cNvSpPr>
          <p:nvPr>
            <p:ph type="title"/>
          </p:nvPr>
        </p:nvSpPr>
        <p:spPr>
          <a:xfrm>
            <a:off x="234073" y="1256492"/>
            <a:ext cx="6062400" cy="1723549"/>
          </a:xfrm>
        </p:spPr>
        <p:txBody>
          <a:bodyPr/>
          <a:lstStyle/>
          <a:p>
            <a:r>
              <a:rPr lang="en-US" sz="2800" dirty="0">
                <a:solidFill>
                  <a:schemeClr val="tx1"/>
                </a:solidFill>
                <a:cs typeface="Segoe UI"/>
              </a:rPr>
              <a:t>FY24  Azure Infra </a:t>
            </a:r>
            <a:r>
              <a:rPr lang="en-US" sz="2800" dirty="0">
                <a:solidFill>
                  <a:schemeClr val="accent3">
                    <a:lumMod val="75000"/>
                  </a:schemeClr>
                </a:solidFill>
                <a:cs typeface="Segoe UI"/>
              </a:rPr>
              <a:t>Mandatory</a:t>
            </a:r>
            <a:r>
              <a:rPr lang="en-US" sz="2800" dirty="0">
                <a:solidFill>
                  <a:schemeClr val="tx1"/>
                </a:solidFill>
                <a:cs typeface="Segoe UI"/>
              </a:rPr>
              <a:t> Pre-Requisite Session ahead of the AVS Workloads Hands-on LevelUp Workshop on November 13</a:t>
            </a:r>
            <a:r>
              <a:rPr lang="en-US" sz="2800" baseline="30000" dirty="0">
                <a:solidFill>
                  <a:schemeClr val="tx1"/>
                </a:solidFill>
                <a:cs typeface="Segoe UI"/>
              </a:rPr>
              <a:t>th</a:t>
            </a:r>
            <a:r>
              <a:rPr lang="en-US" sz="2800" dirty="0">
                <a:solidFill>
                  <a:schemeClr val="tx1"/>
                </a:solidFill>
                <a:cs typeface="Segoe UI"/>
              </a:rPr>
              <a:t> </a:t>
            </a:r>
          </a:p>
        </p:txBody>
      </p:sp>
      <p:sp>
        <p:nvSpPr>
          <p:cNvPr id="3" name="Text Placeholder 2">
            <a:extLst>
              <a:ext uri="{FF2B5EF4-FFF2-40B4-BE49-F238E27FC236}">
                <a16:creationId xmlns:a16="http://schemas.microsoft.com/office/drawing/2014/main" id="{5BF6D9B3-1567-E716-300B-5B87A930476F}"/>
              </a:ext>
            </a:extLst>
          </p:cNvPr>
          <p:cNvSpPr>
            <a:spLocks noGrp="1"/>
          </p:cNvSpPr>
          <p:nvPr>
            <p:ph type="body" sz="quarter" idx="12"/>
          </p:nvPr>
        </p:nvSpPr>
        <p:spPr>
          <a:xfrm>
            <a:off x="179862" y="3285948"/>
            <a:ext cx="6091041" cy="677108"/>
          </a:xfrm>
        </p:spPr>
        <p:txBody>
          <a:bodyPr vert="horz" wrap="square" lIns="0" tIns="0" rIns="0" bIns="0" rtlCol="0" anchor="t">
            <a:spAutoFit/>
          </a:bodyPr>
          <a:lstStyle/>
          <a:p>
            <a:endParaRPr lang="en-US" dirty="0"/>
          </a:p>
          <a:p>
            <a:r>
              <a:rPr lang="en-US" dirty="0"/>
              <a:t> </a:t>
            </a:r>
          </a:p>
        </p:txBody>
      </p:sp>
      <p:sp>
        <p:nvSpPr>
          <p:cNvPr id="10" name="Text Placeholder 2">
            <a:extLst>
              <a:ext uri="{FF2B5EF4-FFF2-40B4-BE49-F238E27FC236}">
                <a16:creationId xmlns:a16="http://schemas.microsoft.com/office/drawing/2014/main" id="{4061B7AC-6BDD-91B2-F009-67D72E8667D0}"/>
              </a:ext>
            </a:extLst>
          </p:cNvPr>
          <p:cNvSpPr txBox="1">
            <a:spLocks/>
          </p:cNvSpPr>
          <p:nvPr/>
        </p:nvSpPr>
        <p:spPr>
          <a:xfrm>
            <a:off x="154293" y="6341473"/>
            <a:ext cx="6142180" cy="677108"/>
          </a:xfrm>
          <a:prstGeom prst="rect">
            <a:avLst/>
          </a:prstGeom>
          <a:noFill/>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lang="en-US" dirty="0">
                <a:solidFill>
                  <a:srgbClr val="FFFFFF"/>
                </a:solidFill>
                <a:latin typeface="Segoe UI"/>
              </a:rPr>
              <a:t>October 26</a:t>
            </a: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2023, 8:00 am</a:t>
            </a:r>
          </a:p>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 </a:t>
            </a:r>
          </a:p>
        </p:txBody>
      </p:sp>
      <p:pic>
        <p:nvPicPr>
          <p:cNvPr id="14" name="Picture 4" descr="LevelUp graphic identifier">
            <a:extLst>
              <a:ext uri="{FF2B5EF4-FFF2-40B4-BE49-F238E27FC236}">
                <a16:creationId xmlns:a16="http://schemas.microsoft.com/office/drawing/2014/main" id="{A8DA9702-5967-DFED-DEAD-C760C50776B0}"/>
              </a:ext>
            </a:extLst>
          </p:cNvPr>
          <p:cNvPicPr>
            <a:picLocks noChangeAspect="1"/>
          </p:cNvPicPr>
          <p:nvPr/>
        </p:nvPicPr>
        <p:blipFill>
          <a:blip r:embed="rId3"/>
          <a:stretch>
            <a:fillRect/>
          </a:stretch>
        </p:blipFill>
        <p:spPr>
          <a:xfrm>
            <a:off x="3758348" y="55235"/>
            <a:ext cx="2743200" cy="895350"/>
          </a:xfrm>
          <a:prstGeom prst="rect">
            <a:avLst/>
          </a:prstGeom>
        </p:spPr>
      </p:pic>
      <p:pic>
        <p:nvPicPr>
          <p:cNvPr id="4" name="Picture Placeholder 3" descr="Neon colored glass tubes">
            <a:extLst>
              <a:ext uri="{FF2B5EF4-FFF2-40B4-BE49-F238E27FC236}">
                <a16:creationId xmlns:a16="http://schemas.microsoft.com/office/drawing/2014/main" id="{AECD6F22-67B8-40EB-71C3-47E1CC82D749}"/>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22987" r="22987"/>
          <a:stretch/>
        </p:blipFill>
        <p:spPr>
          <a:xfrm flipH="1">
            <a:off x="6732192" y="0"/>
            <a:ext cx="5459805" cy="6858000"/>
          </a:xfrm>
          <a:prstGeom prst="rect">
            <a:avLst/>
          </a:prstGeom>
        </p:spPr>
      </p:pic>
    </p:spTree>
    <p:extLst>
      <p:ext uri="{BB962C8B-B14F-4D97-AF65-F5344CB8AC3E}">
        <p14:creationId xmlns:p14="http://schemas.microsoft.com/office/powerpoint/2010/main" val="3435256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Text Placeholder 2" hidden="1">
            <a:extLst>
              <a:ext uri="{FF2B5EF4-FFF2-40B4-BE49-F238E27FC236}">
                <a16:creationId xmlns:a16="http://schemas.microsoft.com/office/drawing/2014/main" id="{FFA30FB1-802F-683E-09FC-5B90C01593A4}"/>
              </a:ext>
            </a:extLst>
          </p:cNvPr>
          <p:cNvSpPr>
            <a:spLocks noGrp="1"/>
          </p:cNvSpPr>
          <p:nvPr>
            <p:ph type="body" sz="quarter" idx="11"/>
          </p:nvPr>
        </p:nvSpPr>
        <p:spPr>
          <a:xfrm>
            <a:off x="6096000" y="585788"/>
            <a:ext cx="5910470" cy="230832"/>
          </a:xfrm>
        </p:spPr>
        <p:txBody>
          <a:bodyPr>
            <a:spAutoFit/>
          </a:bodyPr>
          <a:lstStyle/>
          <a:p>
            <a:pPr marL="0" indent="0">
              <a:buNone/>
            </a:pPr>
            <a:endParaRPr lang="en-US" sz="1500">
              <a:latin typeface="Segoe UI" panose="020B0502040204020203" pitchFamily="34" charset="0"/>
              <a:cs typeface="Segoe UI"/>
            </a:endParaRPr>
          </a:p>
        </p:txBody>
      </p:sp>
      <p:grpSp>
        <p:nvGrpSpPr>
          <p:cNvPr id="31" name="Group 30">
            <a:extLst>
              <a:ext uri="{FF2B5EF4-FFF2-40B4-BE49-F238E27FC236}">
                <a16:creationId xmlns:a16="http://schemas.microsoft.com/office/drawing/2014/main" id="{1FA6442F-2259-CC54-54A3-4682BB56D837}"/>
              </a:ext>
            </a:extLst>
          </p:cNvPr>
          <p:cNvGrpSpPr/>
          <p:nvPr/>
        </p:nvGrpSpPr>
        <p:grpSpPr>
          <a:xfrm>
            <a:off x="0" y="0"/>
            <a:ext cx="12192000" cy="6858000"/>
            <a:chOff x="0" y="2012150"/>
            <a:chExt cx="12192000" cy="6858000"/>
          </a:xfrm>
        </p:grpSpPr>
        <p:sp>
          <p:nvSpPr>
            <p:cNvPr id="8" name="Rectangle: Rounded Corners 4" descr="Dark - small container">
              <a:extLst>
                <a:ext uri="{FF2B5EF4-FFF2-40B4-BE49-F238E27FC236}">
                  <a16:creationId xmlns:a16="http://schemas.microsoft.com/office/drawing/2014/main" id="{7C4049A2-BE75-0C18-68CC-2536D6FB6523}"/>
                </a:ext>
              </a:extLst>
            </p:cNvPr>
            <p:cNvSpPr>
              <a:spLocks/>
            </p:cNvSpPr>
            <p:nvPr/>
          </p:nvSpPr>
          <p:spPr bwMode="auto">
            <a:xfrm>
              <a:off x="0" y="2012150"/>
              <a:ext cx="12192000" cy="6858000"/>
            </a:xfrm>
            <a:prstGeom prst="roundRect">
              <a:avLst>
                <a:gd name="adj" fmla="val 0"/>
              </a:avLst>
            </a:prstGeom>
            <a:blipFill dpi="0" rotWithShape="1">
              <a:blip r:embed="rId2">
                <a:alphaModFix amt="20000"/>
                <a:extLst>
                  <a:ext uri="{96DAC541-7B7A-43D3-8B79-37D633B846F1}">
                    <asvg:svgBlip xmlns:asvg="http://schemas.microsoft.com/office/drawing/2016/SVG/main" r:embed="rId3"/>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4" name="Rectangle: Rounded Corners 4" descr="Dark - small container">
              <a:extLst>
                <a:ext uri="{FF2B5EF4-FFF2-40B4-BE49-F238E27FC236}">
                  <a16:creationId xmlns:a16="http://schemas.microsoft.com/office/drawing/2014/main" id="{C66412C0-C44E-7010-F539-958219C4A2CB}"/>
                </a:ext>
              </a:extLst>
            </p:cNvPr>
            <p:cNvSpPr>
              <a:spLocks/>
            </p:cNvSpPr>
            <p:nvPr/>
          </p:nvSpPr>
          <p:spPr bwMode="auto">
            <a:xfrm>
              <a:off x="0" y="2012150"/>
              <a:ext cx="12192000" cy="6858000"/>
            </a:xfrm>
            <a:prstGeom prst="roundRect">
              <a:avLst>
                <a:gd name="adj" fmla="val 0"/>
              </a:avLst>
            </a:prstGeom>
            <a:gradFill flip="none" rotWithShape="1">
              <a:gsLst>
                <a:gs pos="94000">
                  <a:schemeClr val="accent2">
                    <a:alpha val="82000"/>
                  </a:schemeClr>
                </a:gs>
                <a:gs pos="10000">
                  <a:schemeClr val="accent2">
                    <a:alpha val="84000"/>
                  </a:schemeClr>
                </a:gs>
              </a:gsLst>
              <a:path path="circle">
                <a:fillToRect l="100000" t="100000"/>
              </a:path>
              <a:tileRect r="-100000" b="-100000"/>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pic>
        <p:nvPicPr>
          <p:cNvPr id="6" name="Picture 6" descr="LevelUp graphic identifier">
            <a:extLst>
              <a:ext uri="{FF2B5EF4-FFF2-40B4-BE49-F238E27FC236}">
                <a16:creationId xmlns:a16="http://schemas.microsoft.com/office/drawing/2014/main" id="{E758B7F3-C437-22B5-575D-CED01D35C08A}"/>
              </a:ext>
            </a:extLst>
          </p:cNvPr>
          <p:cNvPicPr>
            <a:picLocks noChangeAspect="1"/>
          </p:cNvPicPr>
          <p:nvPr/>
        </p:nvPicPr>
        <p:blipFill>
          <a:blip r:embed="rId4"/>
          <a:stretch>
            <a:fillRect/>
          </a:stretch>
        </p:blipFill>
        <p:spPr>
          <a:xfrm>
            <a:off x="737275" y="5895323"/>
            <a:ext cx="1552575" cy="495300"/>
          </a:xfrm>
          <a:prstGeom prst="rect">
            <a:avLst/>
          </a:prstGeom>
        </p:spPr>
      </p:pic>
      <p:sp>
        <p:nvSpPr>
          <p:cNvPr id="32" name="Title 8">
            <a:extLst>
              <a:ext uri="{FF2B5EF4-FFF2-40B4-BE49-F238E27FC236}">
                <a16:creationId xmlns:a16="http://schemas.microsoft.com/office/drawing/2014/main" id="{B87C9BC4-1B4A-8EA6-52E5-3BF789824845}"/>
              </a:ext>
            </a:extLst>
          </p:cNvPr>
          <p:cNvSpPr txBox="1">
            <a:spLocks/>
          </p:cNvSpPr>
          <p:nvPr/>
        </p:nvSpPr>
        <p:spPr>
          <a:xfrm>
            <a:off x="4078514" y="585788"/>
            <a:ext cx="7529287" cy="5683250"/>
          </a:xfrm>
          <a:prstGeom prst="roundRect">
            <a:avLst>
              <a:gd name="adj" fmla="val 2772"/>
            </a:avLst>
          </a:prstGeom>
          <a:solidFill>
            <a:schemeClr val="bg1">
              <a:alpha val="10000"/>
            </a:schemeClr>
          </a:solidFill>
          <a:ln w="19050">
            <a:solidFill>
              <a:schemeClr val="accent3"/>
            </a:solidFill>
          </a:ln>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0" normalizeH="0" baseline="0">
                <a:ln w="3175">
                  <a:noFill/>
                </a:ln>
                <a:gradFill>
                  <a:gsLst>
                    <a:gs pos="17416">
                      <a:schemeClr val="bg1"/>
                    </a:gs>
                    <a:gs pos="42135">
                      <a:schemeClr val="bg1"/>
                    </a:gs>
                  </a:gsLst>
                  <a:path path="circle">
                    <a:fillToRect l="100000" b="100000"/>
                  </a:path>
                </a:gradFill>
                <a:effectLst/>
                <a:uLnTx/>
                <a:uFillTx/>
                <a:latin typeface="Segoe UI Variable Text Semibold" pitchFamily="2" charset="0"/>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CA" sz="2000" b="1" i="0" u="none" strike="noStrike" kern="1200" cap="none" spc="0" normalizeH="0" baseline="0" noProof="0">
              <a:ln w="3175">
                <a:noFill/>
              </a:ln>
              <a:solidFill>
                <a:srgbClr val="FFFFFF"/>
              </a:solidFill>
              <a:effectLst/>
              <a:uLnTx/>
              <a:uFillTx/>
              <a:latin typeface="Segoe UI Semibold"/>
              <a:ea typeface="+mn-ea"/>
              <a:cs typeface="Segoe UI" pitchFamily="34" charset="0"/>
            </a:endParaRPr>
          </a:p>
        </p:txBody>
      </p:sp>
      <p:sp>
        <p:nvSpPr>
          <p:cNvPr id="18" name="Text Placeholder 2">
            <a:extLst>
              <a:ext uri="{FF2B5EF4-FFF2-40B4-BE49-F238E27FC236}">
                <a16:creationId xmlns:a16="http://schemas.microsoft.com/office/drawing/2014/main" id="{C203448D-40B6-3795-1262-697C2BDF30D8}"/>
              </a:ext>
            </a:extLst>
          </p:cNvPr>
          <p:cNvSpPr txBox="1">
            <a:spLocks/>
          </p:cNvSpPr>
          <p:nvPr/>
        </p:nvSpPr>
        <p:spPr>
          <a:xfrm>
            <a:off x="5707117" y="784359"/>
            <a:ext cx="5668457" cy="1231106"/>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All LevelUp Workshops are recorded, and you’ll  have access to the Recording of this Workshop and the Presentation Deck and other resources within this </a:t>
            </a:r>
            <a:r>
              <a:rPr kumimoji="0" lang="en-US" sz="2000" b="1" i="0" u="none" strike="noStrike" kern="1200" cap="none" spc="0" normalizeH="0" baseline="0" noProof="0" dirty="0">
                <a:ln>
                  <a:noFill/>
                </a:ln>
                <a:solidFill>
                  <a:schemeClr val="accent3">
                    <a:lumMod val="75000"/>
                  </a:schemeClr>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LevelUp Infra Folder</a:t>
            </a:r>
            <a:r>
              <a:rPr kumimoji="0" lang="en-US" sz="2000" b="1" i="0" u="none" strike="noStrike" kern="1200" cap="none" spc="0" normalizeH="0" baseline="0" noProof="0" dirty="0">
                <a:ln>
                  <a:noFill/>
                </a:ln>
                <a:solidFill>
                  <a:srgbClr val="0078D4"/>
                </a:solidFill>
                <a:effectLst/>
                <a:uLnTx/>
                <a:uFillTx/>
                <a:latin typeface="Segoe UI"/>
                <a:ea typeface="+mn-ea"/>
                <a:cs typeface="Segoe UI"/>
                <a:hlinkClick r:id="rId5">
                  <a:extLst>
                    <a:ext uri="{A12FA001-AC4F-418D-AE19-62706E023703}">
                      <ahyp:hlinkClr xmlns:ahyp="http://schemas.microsoft.com/office/drawing/2018/hyperlinkcolor" val="tx"/>
                    </a:ext>
                  </a:extLst>
                </a:hlinkClick>
              </a:rPr>
              <a:t>.</a:t>
            </a:r>
            <a:r>
              <a:rPr kumimoji="0" lang="en-US" sz="2000" b="1" i="0" u="none" strike="noStrike" kern="1200" cap="none" spc="0" normalizeH="0" baseline="0" noProof="0" dirty="0">
                <a:ln>
                  <a:noFill/>
                </a:ln>
                <a:solidFill>
                  <a:schemeClr val="accent3">
                    <a:lumMod val="60000"/>
                    <a:lumOff val="40000"/>
                  </a:schemeClr>
                </a:solidFill>
                <a:effectLst/>
                <a:uLnTx/>
                <a:uFillTx/>
                <a:latin typeface="Segoe UI"/>
                <a:ea typeface="+mn-ea"/>
                <a:cs typeface="Segoe UI"/>
              </a:rPr>
              <a:t> </a:t>
            </a:r>
          </a:p>
        </p:txBody>
      </p:sp>
      <p:sp>
        <p:nvSpPr>
          <p:cNvPr id="20" name="Text Placeholder 2">
            <a:extLst>
              <a:ext uri="{FF2B5EF4-FFF2-40B4-BE49-F238E27FC236}">
                <a16:creationId xmlns:a16="http://schemas.microsoft.com/office/drawing/2014/main" id="{E0977582-CD7B-80D4-33D9-7D9F80794DCB}"/>
              </a:ext>
            </a:extLst>
          </p:cNvPr>
          <p:cNvSpPr txBox="1">
            <a:spLocks/>
          </p:cNvSpPr>
          <p:nvPr/>
        </p:nvSpPr>
        <p:spPr>
          <a:xfrm>
            <a:off x="5707117" y="2289915"/>
            <a:ext cx="5668457" cy="923330"/>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We </a:t>
            </a:r>
            <a:r>
              <a:rPr lang="en-US" sz="2000" dirty="0">
                <a:solidFill>
                  <a:srgbClr val="FFFFFF"/>
                </a:solidFill>
                <a:latin typeface="Segoe UI"/>
                <a:cs typeface="Segoe UI"/>
              </a:rPr>
              <a:t>love</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 </a:t>
            </a:r>
            <a:r>
              <a:rPr lang="en-US" sz="2000" dirty="0">
                <a:solidFill>
                  <a:srgbClr val="FFFFFF"/>
                </a:solidFill>
                <a:latin typeface="Segoe UI"/>
                <a:cs typeface="Segoe UI"/>
              </a:rPr>
              <a:t>y</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our Feedback. Please use this </a:t>
            </a:r>
            <a:r>
              <a:rPr kumimoji="0" lang="en-US" sz="2000" b="1" i="0" u="none" strike="noStrike" kern="1200" cap="none" spc="0" normalizeH="0" baseline="0" noProof="0" dirty="0">
                <a:ln>
                  <a:noFill/>
                </a:ln>
                <a:solidFill>
                  <a:schemeClr val="accent3">
                    <a:lumMod val="60000"/>
                    <a:lumOff val="40000"/>
                  </a:schemeClr>
                </a:solidFill>
                <a:effectLst/>
                <a:uLnTx/>
                <a:uFillTx/>
                <a:latin typeface="Segoe UI"/>
                <a:ea typeface="+mn-ea"/>
                <a:cs typeface="Segoe UI"/>
                <a:hlinkClick r:id="rId6"/>
              </a:rPr>
              <a:t>Pre-Session  Survey Link</a:t>
            </a:r>
            <a:r>
              <a:rPr kumimoji="0" lang="en-US" sz="2000" b="0" i="0" u="none" strike="noStrike" kern="1200" cap="none" spc="0" normalizeH="0" baseline="0" noProof="0" dirty="0">
                <a:ln>
                  <a:noFill/>
                </a:ln>
                <a:solidFill>
                  <a:schemeClr val="accent3">
                    <a:lumMod val="60000"/>
                    <a:lumOff val="40000"/>
                  </a:schemeClr>
                </a:solidFill>
                <a:effectLst/>
                <a:uLnTx/>
                <a:uFillTx/>
                <a:latin typeface="Segoe UI"/>
                <a:ea typeface="+mn-ea"/>
                <a:cs typeface="Segoe UI"/>
              </a:rPr>
              <a:t> </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and provide your inputs on the VBD LevelUp Workshop.</a:t>
            </a:r>
          </a:p>
        </p:txBody>
      </p:sp>
      <p:sp>
        <p:nvSpPr>
          <p:cNvPr id="22" name="Text Placeholder 2">
            <a:extLst>
              <a:ext uri="{FF2B5EF4-FFF2-40B4-BE49-F238E27FC236}">
                <a16:creationId xmlns:a16="http://schemas.microsoft.com/office/drawing/2014/main" id="{3FCF96F0-5D80-9CE6-88C5-1A63B44F6783}"/>
              </a:ext>
            </a:extLst>
          </p:cNvPr>
          <p:cNvSpPr txBox="1">
            <a:spLocks/>
          </p:cNvSpPr>
          <p:nvPr/>
        </p:nvSpPr>
        <p:spPr>
          <a:xfrm>
            <a:off x="5707117" y="3418445"/>
            <a:ext cx="5668457" cy="1369606"/>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You can always send feedback to </a:t>
            </a:r>
            <a:r>
              <a:rPr kumimoji="0" lang="en-US" sz="2000" b="0" i="0" u="none" strike="noStrike" kern="1200" cap="none" spc="0" normalizeH="0" baseline="0" noProof="0" dirty="0">
                <a:ln>
                  <a:noFill/>
                </a:ln>
                <a:solidFill>
                  <a:srgbClr val="50E6FF"/>
                </a:solidFill>
                <a:effectLst/>
                <a:uLnTx/>
                <a:uFillTx/>
                <a:latin typeface="Segoe UI"/>
                <a:ea typeface="+mn-ea"/>
                <a:cs typeface="Segoe UI"/>
                <a:hlinkClick r:id="rId7">
                  <a:extLst>
                    <a:ext uri="{A12FA001-AC4F-418D-AE19-62706E023703}">
                      <ahyp:hlinkClr xmlns:ahyp="http://schemas.microsoft.com/office/drawing/2018/hyperlinkcolor" val="tx"/>
                    </a:ext>
                  </a:extLst>
                </a:hlinkClick>
              </a:rPr>
              <a:t>csulevelup@microsoft.com</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 </a:t>
            </a:r>
          </a:p>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50E6FF"/>
                </a:solidFill>
                <a:effectLst/>
                <a:uLnTx/>
                <a:uFillTx/>
                <a:latin typeface="Segoe UI"/>
                <a:ea typeface="+mn-ea"/>
                <a:cs typeface="Segoe UI"/>
                <a:hlinkClick r:id="rId8">
                  <a:extLst>
                    <a:ext uri="{A12FA001-AC4F-418D-AE19-62706E023703}">
                      <ahyp:hlinkClr xmlns:ahyp="http://schemas.microsoft.com/office/drawing/2018/hyperlinkcolor" val="tx"/>
                    </a:ext>
                  </a:extLst>
                </a:hlinkClick>
              </a:rPr>
              <a:t>LevelUp Calendar of Events</a:t>
            </a:r>
            <a:r>
              <a:rPr kumimoji="0" lang="en-US" sz="2000" b="0" i="0" u="none" strike="noStrike" kern="1200" cap="none" spc="0" normalizeH="0" baseline="0" noProof="0" dirty="0">
                <a:ln>
                  <a:noFill/>
                </a:ln>
                <a:solidFill>
                  <a:srgbClr val="50E6FF"/>
                </a:solidFill>
                <a:effectLst/>
                <a:uLnTx/>
                <a:uFillTx/>
                <a:latin typeface="Segoe UI"/>
                <a:ea typeface="+mn-ea"/>
                <a:cs typeface="Segoe UI"/>
              </a:rPr>
              <a:t> – </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View Events by Day, Week or Month </a:t>
            </a:r>
          </a:p>
        </p:txBody>
      </p:sp>
      <p:sp>
        <p:nvSpPr>
          <p:cNvPr id="24" name="Text Placeholder 2">
            <a:extLst>
              <a:ext uri="{FF2B5EF4-FFF2-40B4-BE49-F238E27FC236}">
                <a16:creationId xmlns:a16="http://schemas.microsoft.com/office/drawing/2014/main" id="{C9CB892A-647C-A44B-45B6-9EEE55BF37E4}"/>
              </a:ext>
            </a:extLst>
          </p:cNvPr>
          <p:cNvSpPr txBox="1">
            <a:spLocks/>
          </p:cNvSpPr>
          <p:nvPr/>
        </p:nvSpPr>
        <p:spPr>
          <a:xfrm>
            <a:off x="5707117" y="4993250"/>
            <a:ext cx="5668457" cy="923330"/>
          </a:xfrm>
          <a:prstGeom prst="rect">
            <a:avLst/>
          </a:prstGeom>
        </p:spPr>
        <p:txBody>
          <a:bodyPr vert="horz" wrap="square" lIns="0" tIns="0" rIns="0" bIns="0" rtlCol="0" anchor="ctr">
            <a:sp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a:rPr>
              <a:t>Afraid of missing out? Want to be invited to all LevelUp Workshops? Join the </a:t>
            </a:r>
            <a:r>
              <a:rPr kumimoji="0" lang="en-US" sz="2000" b="0" i="0" u="none" strike="noStrike" kern="1200" cap="none" spc="0" normalizeH="0" baseline="0" noProof="0" dirty="0">
                <a:ln>
                  <a:noFill/>
                </a:ln>
                <a:solidFill>
                  <a:srgbClr val="50E6FF"/>
                </a:solidFill>
                <a:effectLst/>
                <a:uLnTx/>
                <a:uFillTx/>
                <a:latin typeface="Segoe UI"/>
                <a:ea typeface="+mn-ea"/>
                <a:cs typeface="Segoe UI"/>
                <a:hlinkClick r:id="rId9">
                  <a:extLst>
                    <a:ext uri="{A12FA001-AC4F-418D-AE19-62706E023703}">
                      <ahyp:hlinkClr xmlns:ahyp="http://schemas.microsoft.com/office/drawing/2018/hyperlinkcolor" val="tx"/>
                    </a:ext>
                  </a:extLst>
                </a:hlinkClick>
              </a:rPr>
              <a:t>Friends of LevelUp Workshops Distribution List</a:t>
            </a:r>
            <a:r>
              <a:rPr kumimoji="0" lang="en-US" sz="2000" b="0" i="0" u="none" strike="noStrike" kern="1200" cap="none" spc="0" normalizeH="0" baseline="0" noProof="0" dirty="0">
                <a:ln>
                  <a:noFill/>
                </a:ln>
                <a:solidFill>
                  <a:srgbClr val="FFFFFF"/>
                </a:solidFill>
                <a:effectLst/>
                <a:uLnTx/>
                <a:uFillTx/>
                <a:latin typeface="Segoe UI"/>
                <a:ea typeface="+mn-ea"/>
                <a:cs typeface="Segoe UI"/>
              </a:rPr>
              <a:t>.</a:t>
            </a:r>
          </a:p>
        </p:txBody>
      </p:sp>
      <p:cxnSp>
        <p:nvCxnSpPr>
          <p:cNvPr id="34" name="Straight Connector 33">
            <a:extLst>
              <a:ext uri="{FF2B5EF4-FFF2-40B4-BE49-F238E27FC236}">
                <a16:creationId xmlns:a16="http://schemas.microsoft.com/office/drawing/2014/main" id="{0CD4DA06-25DB-DE83-A335-C0674F5EA7C4}"/>
              </a:ext>
            </a:extLst>
          </p:cNvPr>
          <p:cNvCxnSpPr>
            <a:cxnSpLocks/>
          </p:cNvCxnSpPr>
          <p:nvPr/>
        </p:nvCxnSpPr>
        <p:spPr>
          <a:xfrm>
            <a:off x="5727341" y="2075746"/>
            <a:ext cx="4998716" cy="0"/>
          </a:xfrm>
          <a:prstGeom prst="line">
            <a:avLst/>
          </a:prstGeom>
          <a:solidFill>
            <a:schemeClr val="bg1">
              <a:alpha val="10000"/>
            </a:schemeClr>
          </a:solidFill>
          <a:ln w="6350">
            <a:gradFill flip="none" rotWithShape="1">
              <a:gsLst>
                <a:gs pos="0">
                  <a:schemeClr val="bg1"/>
                </a:gs>
                <a:gs pos="100000">
                  <a:schemeClr val="bg1">
                    <a:alpha val="0"/>
                  </a:schemeClr>
                </a:gs>
              </a:gsLst>
              <a:lin ang="0" scaled="1"/>
              <a:tileRect/>
            </a:gradFill>
          </a:ln>
          <a:effectLst/>
        </p:spPr>
      </p:cxnSp>
      <p:cxnSp>
        <p:nvCxnSpPr>
          <p:cNvPr id="35" name="Straight Connector 34">
            <a:extLst>
              <a:ext uri="{FF2B5EF4-FFF2-40B4-BE49-F238E27FC236}">
                <a16:creationId xmlns:a16="http://schemas.microsoft.com/office/drawing/2014/main" id="{A2798294-13EB-4448-365B-2CFCF5C67061}"/>
              </a:ext>
            </a:extLst>
          </p:cNvPr>
          <p:cNvCxnSpPr>
            <a:cxnSpLocks/>
          </p:cNvCxnSpPr>
          <p:nvPr/>
        </p:nvCxnSpPr>
        <p:spPr>
          <a:xfrm>
            <a:off x="5727341" y="3427414"/>
            <a:ext cx="4998716" cy="0"/>
          </a:xfrm>
          <a:prstGeom prst="line">
            <a:avLst/>
          </a:prstGeom>
          <a:solidFill>
            <a:schemeClr val="bg1">
              <a:alpha val="10000"/>
            </a:schemeClr>
          </a:solidFill>
          <a:ln w="6350">
            <a:gradFill flip="none" rotWithShape="1">
              <a:gsLst>
                <a:gs pos="0">
                  <a:schemeClr val="bg1"/>
                </a:gs>
                <a:gs pos="100000">
                  <a:schemeClr val="bg1">
                    <a:alpha val="0"/>
                  </a:schemeClr>
                </a:gs>
              </a:gsLst>
              <a:lin ang="0" scaled="1"/>
              <a:tileRect/>
            </a:gradFill>
          </a:ln>
          <a:effectLst/>
        </p:spPr>
      </p:cxnSp>
      <p:cxnSp>
        <p:nvCxnSpPr>
          <p:cNvPr id="36" name="Straight Connector 35">
            <a:extLst>
              <a:ext uri="{FF2B5EF4-FFF2-40B4-BE49-F238E27FC236}">
                <a16:creationId xmlns:a16="http://schemas.microsoft.com/office/drawing/2014/main" id="{3B815A67-C746-CB81-E16E-56269554485B}"/>
              </a:ext>
            </a:extLst>
          </p:cNvPr>
          <p:cNvCxnSpPr>
            <a:cxnSpLocks/>
          </p:cNvCxnSpPr>
          <p:nvPr/>
        </p:nvCxnSpPr>
        <p:spPr>
          <a:xfrm>
            <a:off x="5727341" y="4779082"/>
            <a:ext cx="4998716" cy="0"/>
          </a:xfrm>
          <a:prstGeom prst="line">
            <a:avLst/>
          </a:prstGeom>
          <a:solidFill>
            <a:schemeClr val="bg1">
              <a:alpha val="10000"/>
            </a:schemeClr>
          </a:solidFill>
          <a:ln w="6350">
            <a:gradFill flip="none" rotWithShape="1">
              <a:gsLst>
                <a:gs pos="0">
                  <a:schemeClr val="bg1"/>
                </a:gs>
                <a:gs pos="100000">
                  <a:schemeClr val="bg1">
                    <a:alpha val="0"/>
                  </a:schemeClr>
                </a:gs>
              </a:gsLst>
              <a:lin ang="0" scaled="1"/>
              <a:tileRect/>
            </a:gradFill>
          </a:ln>
          <a:effectLst/>
        </p:spPr>
      </p:cxnSp>
      <p:sp>
        <p:nvSpPr>
          <p:cNvPr id="44" name="FolderHorizontal_F12B" title="Icon of a folder">
            <a:extLst>
              <a:ext uri="{FF2B5EF4-FFF2-40B4-BE49-F238E27FC236}">
                <a16:creationId xmlns:a16="http://schemas.microsoft.com/office/drawing/2014/main" id="{F3AE0AF2-C5AD-FD80-BFFD-5688FA2AF3F4}"/>
              </a:ext>
            </a:extLst>
          </p:cNvPr>
          <p:cNvSpPr>
            <a:spLocks noChangeAspect="1" noEditPoints="1"/>
          </p:cNvSpPr>
          <p:nvPr/>
        </p:nvSpPr>
        <p:spPr bwMode="auto">
          <a:xfrm>
            <a:off x="4668100" y="3847698"/>
            <a:ext cx="574856" cy="421838"/>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manager" title="Icon of three people with lines connecting them">
            <a:extLst>
              <a:ext uri="{FF2B5EF4-FFF2-40B4-BE49-F238E27FC236}">
                <a16:creationId xmlns:a16="http://schemas.microsoft.com/office/drawing/2014/main" id="{D428FCFF-2D5E-D308-E2CF-30D8E210FF7F}"/>
              </a:ext>
            </a:extLst>
          </p:cNvPr>
          <p:cNvSpPr>
            <a:spLocks noChangeAspect="1" noEditPoints="1"/>
          </p:cNvSpPr>
          <p:nvPr/>
        </p:nvSpPr>
        <p:spPr bwMode="auto">
          <a:xfrm>
            <a:off x="4727397" y="5168392"/>
            <a:ext cx="456262" cy="459884"/>
          </a:xfrm>
          <a:custGeom>
            <a:avLst/>
            <a:gdLst>
              <a:gd name="T0" fmla="*/ 128 w 348"/>
              <a:gd name="T1" fmla="*/ 46 h 352"/>
              <a:gd name="T2" fmla="*/ 174 w 348"/>
              <a:gd name="T3" fmla="*/ 0 h 352"/>
              <a:gd name="T4" fmla="*/ 220 w 348"/>
              <a:gd name="T5" fmla="*/ 46 h 352"/>
              <a:gd name="T6" fmla="*/ 174 w 348"/>
              <a:gd name="T7" fmla="*/ 91 h 352"/>
              <a:gd name="T8" fmla="*/ 128 w 348"/>
              <a:gd name="T9" fmla="*/ 46 h 352"/>
              <a:gd name="T10" fmla="*/ 231 w 348"/>
              <a:gd name="T11" fmla="*/ 148 h 352"/>
              <a:gd name="T12" fmla="*/ 174 w 348"/>
              <a:gd name="T13" fmla="*/ 91 h 352"/>
              <a:gd name="T14" fmla="*/ 117 w 348"/>
              <a:gd name="T15" fmla="*/ 148 h 352"/>
              <a:gd name="T16" fmla="*/ 57 w 348"/>
              <a:gd name="T17" fmla="*/ 295 h 352"/>
              <a:gd name="T18" fmla="*/ 102 w 348"/>
              <a:gd name="T19" fmla="*/ 249 h 352"/>
              <a:gd name="T20" fmla="*/ 57 w 348"/>
              <a:gd name="T21" fmla="*/ 204 h 352"/>
              <a:gd name="T22" fmla="*/ 11 w 348"/>
              <a:gd name="T23" fmla="*/ 249 h 352"/>
              <a:gd name="T24" fmla="*/ 57 w 348"/>
              <a:gd name="T25" fmla="*/ 295 h 352"/>
              <a:gd name="T26" fmla="*/ 114 w 348"/>
              <a:gd name="T27" fmla="*/ 352 h 352"/>
              <a:gd name="T28" fmla="*/ 57 w 348"/>
              <a:gd name="T29" fmla="*/ 295 h 352"/>
              <a:gd name="T30" fmla="*/ 0 w 348"/>
              <a:gd name="T31" fmla="*/ 352 h 352"/>
              <a:gd name="T32" fmla="*/ 291 w 348"/>
              <a:gd name="T33" fmla="*/ 295 h 352"/>
              <a:gd name="T34" fmla="*/ 337 w 348"/>
              <a:gd name="T35" fmla="*/ 249 h 352"/>
              <a:gd name="T36" fmla="*/ 291 w 348"/>
              <a:gd name="T37" fmla="*/ 204 h 352"/>
              <a:gd name="T38" fmla="*/ 246 w 348"/>
              <a:gd name="T39" fmla="*/ 249 h 352"/>
              <a:gd name="T40" fmla="*/ 291 w 348"/>
              <a:gd name="T41" fmla="*/ 295 h 352"/>
              <a:gd name="T42" fmla="*/ 348 w 348"/>
              <a:gd name="T43" fmla="*/ 352 h 352"/>
              <a:gd name="T44" fmla="*/ 291 w 348"/>
              <a:gd name="T45" fmla="*/ 295 h 352"/>
              <a:gd name="T46" fmla="*/ 234 w 348"/>
              <a:gd name="T47" fmla="*/ 352 h 352"/>
              <a:gd name="T48" fmla="*/ 224 w 348"/>
              <a:gd name="T49" fmla="*/ 219 h 352"/>
              <a:gd name="T50" fmla="*/ 174 w 348"/>
              <a:gd name="T51" fmla="*/ 169 h 352"/>
              <a:gd name="T52" fmla="*/ 124 w 348"/>
              <a:gd name="T53" fmla="*/ 219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8" h="352">
                <a:moveTo>
                  <a:pt x="128" y="46"/>
                </a:moveTo>
                <a:cubicBezTo>
                  <a:pt x="128" y="20"/>
                  <a:pt x="149" y="0"/>
                  <a:pt x="174" y="0"/>
                </a:cubicBezTo>
                <a:cubicBezTo>
                  <a:pt x="199" y="0"/>
                  <a:pt x="220" y="20"/>
                  <a:pt x="220" y="46"/>
                </a:cubicBezTo>
                <a:cubicBezTo>
                  <a:pt x="220" y="71"/>
                  <a:pt x="199" y="91"/>
                  <a:pt x="174" y="91"/>
                </a:cubicBezTo>
                <a:cubicBezTo>
                  <a:pt x="149" y="91"/>
                  <a:pt x="128" y="71"/>
                  <a:pt x="128" y="46"/>
                </a:cubicBezTo>
                <a:close/>
                <a:moveTo>
                  <a:pt x="231" y="148"/>
                </a:moveTo>
                <a:cubicBezTo>
                  <a:pt x="231" y="117"/>
                  <a:pt x="206" y="91"/>
                  <a:pt x="174" y="91"/>
                </a:cubicBezTo>
                <a:cubicBezTo>
                  <a:pt x="142" y="91"/>
                  <a:pt x="117" y="117"/>
                  <a:pt x="117" y="148"/>
                </a:cubicBezTo>
                <a:moveTo>
                  <a:pt x="57" y="295"/>
                </a:moveTo>
                <a:cubicBezTo>
                  <a:pt x="82" y="295"/>
                  <a:pt x="102" y="275"/>
                  <a:pt x="102" y="249"/>
                </a:cubicBezTo>
                <a:cubicBezTo>
                  <a:pt x="102" y="224"/>
                  <a:pt x="82" y="204"/>
                  <a:pt x="57" y="204"/>
                </a:cubicBezTo>
                <a:cubicBezTo>
                  <a:pt x="32" y="204"/>
                  <a:pt x="11" y="224"/>
                  <a:pt x="11" y="249"/>
                </a:cubicBezTo>
                <a:cubicBezTo>
                  <a:pt x="11" y="275"/>
                  <a:pt x="32" y="295"/>
                  <a:pt x="57" y="295"/>
                </a:cubicBezTo>
                <a:close/>
                <a:moveTo>
                  <a:pt x="114" y="352"/>
                </a:moveTo>
                <a:cubicBezTo>
                  <a:pt x="114" y="320"/>
                  <a:pt x="88" y="295"/>
                  <a:pt x="57" y="295"/>
                </a:cubicBezTo>
                <a:cubicBezTo>
                  <a:pt x="25" y="295"/>
                  <a:pt x="0" y="320"/>
                  <a:pt x="0" y="352"/>
                </a:cubicBezTo>
                <a:moveTo>
                  <a:pt x="291" y="295"/>
                </a:moveTo>
                <a:cubicBezTo>
                  <a:pt x="316" y="295"/>
                  <a:pt x="337" y="275"/>
                  <a:pt x="337" y="249"/>
                </a:cubicBezTo>
                <a:cubicBezTo>
                  <a:pt x="337" y="224"/>
                  <a:pt x="316" y="204"/>
                  <a:pt x="291" y="204"/>
                </a:cubicBezTo>
                <a:cubicBezTo>
                  <a:pt x="266" y="204"/>
                  <a:pt x="246" y="224"/>
                  <a:pt x="246" y="249"/>
                </a:cubicBezTo>
                <a:cubicBezTo>
                  <a:pt x="246" y="275"/>
                  <a:pt x="266" y="295"/>
                  <a:pt x="291" y="295"/>
                </a:cubicBezTo>
                <a:close/>
                <a:moveTo>
                  <a:pt x="348" y="352"/>
                </a:moveTo>
                <a:cubicBezTo>
                  <a:pt x="348" y="320"/>
                  <a:pt x="323" y="295"/>
                  <a:pt x="291" y="295"/>
                </a:cubicBezTo>
                <a:cubicBezTo>
                  <a:pt x="260" y="295"/>
                  <a:pt x="234" y="320"/>
                  <a:pt x="234" y="352"/>
                </a:cubicBezTo>
                <a:moveTo>
                  <a:pt x="224" y="219"/>
                </a:moveTo>
                <a:cubicBezTo>
                  <a:pt x="174" y="169"/>
                  <a:pt x="174" y="169"/>
                  <a:pt x="174" y="169"/>
                </a:cubicBezTo>
                <a:cubicBezTo>
                  <a:pt x="124" y="219"/>
                  <a:pt x="124" y="219"/>
                  <a:pt x="124" y="219"/>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Title 8">
            <a:extLst>
              <a:ext uri="{FF2B5EF4-FFF2-40B4-BE49-F238E27FC236}">
                <a16:creationId xmlns:a16="http://schemas.microsoft.com/office/drawing/2014/main" id="{26C17B8B-11E2-094F-5A22-9FD0B7C4699F}"/>
              </a:ext>
            </a:extLst>
          </p:cNvPr>
          <p:cNvSpPr txBox="1">
            <a:spLocks/>
          </p:cNvSpPr>
          <p:nvPr/>
        </p:nvSpPr>
        <p:spPr>
          <a:xfrm rot="10800000" flipH="1">
            <a:off x="0" y="0"/>
            <a:ext cx="3771901" cy="5215454"/>
          </a:xfrm>
          <a:prstGeom prst="round1Rect">
            <a:avLst>
              <a:gd name="adj" fmla="val 6912"/>
            </a:avLst>
          </a:prstGeom>
          <a:solidFill>
            <a:schemeClr val="accent2"/>
          </a:solidFill>
          <a:ln>
            <a:noFill/>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3600">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CA" sz="3600" b="0" i="0" u="none" strike="noStrike" kern="1200" cap="none" spc="0" normalizeH="0" baseline="0" noProof="0">
              <a:ln>
                <a:noFill/>
              </a:ln>
              <a:solidFill>
                <a:srgbClr val="FFFFFF"/>
              </a:solidFill>
              <a:effectLst/>
              <a:uLnTx/>
              <a:uFillTx/>
              <a:latin typeface="Segoe UI Semibold"/>
              <a:ea typeface="+mn-ea"/>
              <a:cs typeface="Segoe UI" pitchFamily="34" charset="0"/>
            </a:endParaRPr>
          </a:p>
        </p:txBody>
      </p:sp>
      <p:sp>
        <p:nvSpPr>
          <p:cNvPr id="30" name="Title 8">
            <a:extLst>
              <a:ext uri="{FF2B5EF4-FFF2-40B4-BE49-F238E27FC236}">
                <a16:creationId xmlns:a16="http://schemas.microsoft.com/office/drawing/2014/main" id="{5371116B-F0B1-836E-6DC0-1315B6F2EB4E}"/>
              </a:ext>
            </a:extLst>
          </p:cNvPr>
          <p:cNvSpPr txBox="1">
            <a:spLocks/>
          </p:cNvSpPr>
          <p:nvPr/>
        </p:nvSpPr>
        <p:spPr>
          <a:xfrm>
            <a:off x="391886" y="745445"/>
            <a:ext cx="2975428" cy="1475241"/>
          </a:xfrm>
          <a:prstGeom prst="rect">
            <a:avLst/>
          </a:prstGeom>
          <a:noFill/>
          <a:ln>
            <a:noFill/>
            <a:prstDash/>
          </a:ln>
          <a:effectLst/>
        </p:spPr>
        <p:txBody>
          <a:bodyPr rot="0" spcFirstLastPara="0" vertOverflow="overflow" horzOverflow="overflow" vert="horz" wrap="square" lIns="182880" tIns="18288" rIns="0" bIns="45720" numCol="1" spcCol="0" rtlCol="0" fromWordArt="0" anchor="ctr" anchorCtr="0" forceAA="0" compatLnSpc="1">
            <a:prstTxWarp prst="textNoShape">
              <a:avLst/>
            </a:prstTxWarp>
            <a:noAutofit/>
          </a:bodyPr>
          <a:lstStyle>
            <a:defPPr>
              <a:defRPr lang="en-US"/>
            </a:defPPr>
            <a:lvl1pPr marR="0" lvl="0" indent="0" algn="ctr" defTabSz="914367" rtl="0" eaLnBrk="1" fontAlgn="base" latinLnBrk="0" hangingPunct="1">
              <a:lnSpc>
                <a:spcPct val="100000"/>
              </a:lnSpc>
              <a:spcBef>
                <a:spcPct val="0"/>
              </a:spcBef>
              <a:spcAft>
                <a:spcPct val="0"/>
              </a:spcAft>
              <a:buClrTx/>
              <a:buSzTx/>
              <a:buFontTx/>
              <a:buNone/>
              <a:tabLst/>
              <a:defRPr kumimoji="0" lang="en-US" sz="2000" b="1" i="0" u="none" strike="noStrike" kern="1200" cap="none" spc="-50" normalizeH="0" baseline="0">
                <a:ln w="3175">
                  <a:noFill/>
                </a:ln>
                <a:gradFill>
                  <a:gsLst>
                    <a:gs pos="17416">
                      <a:schemeClr val="bg1"/>
                    </a:gs>
                    <a:gs pos="42135">
                      <a:schemeClr val="bg1"/>
                    </a:gs>
                  </a:gsLst>
                  <a:path path="circle">
                    <a:fillToRect l="100000" b="100000"/>
                  </a:path>
                </a:gradFill>
                <a:effectLst/>
                <a:uLnTx/>
                <a:uFillTx/>
                <a:latin typeface="Segoe UI Variable Text Semibold" pitchFamily="2" charset="0"/>
                <a:ea typeface="+mn-ea"/>
                <a:cs typeface="Segoe UI" pitchFamily="34" charset="0"/>
              </a:defRPr>
            </a:lvl1pPr>
          </a:lstStyle>
          <a:p>
            <a:pPr marL="0" marR="0" lvl="0" indent="0" algn="l" defTabSz="914367" rtl="0" eaLnBrk="1" fontAlgn="base" latinLnBrk="0" hangingPunct="1">
              <a:lnSpc>
                <a:spcPct val="100000"/>
              </a:lnSpc>
              <a:spcBef>
                <a:spcPct val="0"/>
              </a:spcBef>
              <a:spcAft>
                <a:spcPct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a:rPr>
              <a:t>Program Reminders &amp; Resources</a:t>
            </a:r>
            <a:endParaRPr kumimoji="0" lang="en-CA" sz="2000" b="1" i="0" u="none" strike="noStrike" kern="1200" cap="none" spc="0" normalizeH="0" baseline="0" noProof="0" dirty="0">
              <a:ln w="3175">
                <a:noFill/>
              </a:ln>
              <a:solidFill>
                <a:srgbClr val="FFFFFF"/>
              </a:solidFill>
              <a:effectLst/>
              <a:uLnTx/>
              <a:uFillTx/>
              <a:latin typeface="Segoe UI Semibold"/>
              <a:ea typeface="+mn-ea"/>
              <a:cs typeface="Segoe UI" pitchFamily="34" charset="0"/>
            </a:endParaRPr>
          </a:p>
        </p:txBody>
      </p:sp>
      <p:sp>
        <p:nvSpPr>
          <p:cNvPr id="42" name="Microsoft_E720" title="Icon of a microphone">
            <a:extLst>
              <a:ext uri="{FF2B5EF4-FFF2-40B4-BE49-F238E27FC236}">
                <a16:creationId xmlns:a16="http://schemas.microsoft.com/office/drawing/2014/main" id="{72E96131-C7A0-A071-D0E8-65EBDB9B681D}"/>
              </a:ext>
            </a:extLst>
          </p:cNvPr>
          <p:cNvSpPr>
            <a:spLocks noChangeAspect="1" noEditPoints="1"/>
          </p:cNvSpPr>
          <p:nvPr/>
        </p:nvSpPr>
        <p:spPr bwMode="auto">
          <a:xfrm>
            <a:off x="4802308" y="1224344"/>
            <a:ext cx="306440" cy="459884"/>
          </a:xfrm>
          <a:custGeom>
            <a:avLst/>
            <a:gdLst>
              <a:gd name="T0" fmla="*/ 1250 w 2500"/>
              <a:gd name="T1" fmla="*/ 3251 h 3751"/>
              <a:gd name="T2" fmla="*/ 1250 w 2500"/>
              <a:gd name="T3" fmla="*/ 3751 h 3751"/>
              <a:gd name="T4" fmla="*/ 1875 w 2500"/>
              <a:gd name="T5" fmla="*/ 3750 h 3751"/>
              <a:gd name="T6" fmla="*/ 625 w 2500"/>
              <a:gd name="T7" fmla="*/ 3750 h 3751"/>
              <a:gd name="T8" fmla="*/ 2000 w 2500"/>
              <a:gd name="T9" fmla="*/ 2547 h 3751"/>
              <a:gd name="T10" fmla="*/ 2000 w 2500"/>
              <a:gd name="T11" fmla="*/ 203 h 3751"/>
              <a:gd name="T12" fmla="*/ 1797 w 2500"/>
              <a:gd name="T13" fmla="*/ 0 h 3751"/>
              <a:gd name="T14" fmla="*/ 703 w 2500"/>
              <a:gd name="T15" fmla="*/ 0 h 3751"/>
              <a:gd name="T16" fmla="*/ 500 w 2500"/>
              <a:gd name="T17" fmla="*/ 203 h 3751"/>
              <a:gd name="T18" fmla="*/ 500 w 2500"/>
              <a:gd name="T19" fmla="*/ 2547 h 3751"/>
              <a:gd name="T20" fmla="*/ 703 w 2500"/>
              <a:gd name="T21" fmla="*/ 2750 h 3751"/>
              <a:gd name="T22" fmla="*/ 1797 w 2500"/>
              <a:gd name="T23" fmla="*/ 2750 h 3751"/>
              <a:gd name="T24" fmla="*/ 2000 w 2500"/>
              <a:gd name="T25" fmla="*/ 2547 h 3751"/>
              <a:gd name="T26" fmla="*/ 0 w 2500"/>
              <a:gd name="T27" fmla="*/ 1875 h 3751"/>
              <a:gd name="T28" fmla="*/ 0 w 2500"/>
              <a:gd name="T29" fmla="*/ 2582 h 3751"/>
              <a:gd name="T30" fmla="*/ 668 w 2500"/>
              <a:gd name="T31" fmla="*/ 3250 h 3751"/>
              <a:gd name="T32" fmla="*/ 1832 w 2500"/>
              <a:gd name="T33" fmla="*/ 3250 h 3751"/>
              <a:gd name="T34" fmla="*/ 2500 w 2500"/>
              <a:gd name="T35" fmla="*/ 2582 h 3751"/>
              <a:gd name="T36" fmla="*/ 2500 w 2500"/>
              <a:gd name="T37" fmla="*/ 1875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00" h="3751">
                <a:moveTo>
                  <a:pt x="1250" y="3251"/>
                </a:moveTo>
                <a:cubicBezTo>
                  <a:pt x="1250" y="3751"/>
                  <a:pt x="1250" y="3751"/>
                  <a:pt x="1250" y="3751"/>
                </a:cubicBezTo>
                <a:moveTo>
                  <a:pt x="1875" y="3750"/>
                </a:moveTo>
                <a:cubicBezTo>
                  <a:pt x="625" y="3750"/>
                  <a:pt x="625" y="3750"/>
                  <a:pt x="625" y="3750"/>
                </a:cubicBezTo>
                <a:moveTo>
                  <a:pt x="2000" y="2547"/>
                </a:moveTo>
                <a:cubicBezTo>
                  <a:pt x="2000" y="203"/>
                  <a:pt x="2000" y="203"/>
                  <a:pt x="2000" y="203"/>
                </a:cubicBezTo>
                <a:cubicBezTo>
                  <a:pt x="2000" y="91"/>
                  <a:pt x="1909" y="0"/>
                  <a:pt x="1797" y="0"/>
                </a:cubicBezTo>
                <a:cubicBezTo>
                  <a:pt x="703" y="0"/>
                  <a:pt x="703" y="0"/>
                  <a:pt x="703" y="0"/>
                </a:cubicBezTo>
                <a:cubicBezTo>
                  <a:pt x="591" y="0"/>
                  <a:pt x="500" y="91"/>
                  <a:pt x="500" y="203"/>
                </a:cubicBezTo>
                <a:cubicBezTo>
                  <a:pt x="500" y="2547"/>
                  <a:pt x="500" y="2547"/>
                  <a:pt x="500" y="2547"/>
                </a:cubicBezTo>
                <a:cubicBezTo>
                  <a:pt x="500" y="2659"/>
                  <a:pt x="591" y="2750"/>
                  <a:pt x="703" y="2750"/>
                </a:cubicBezTo>
                <a:cubicBezTo>
                  <a:pt x="1797" y="2750"/>
                  <a:pt x="1797" y="2750"/>
                  <a:pt x="1797" y="2750"/>
                </a:cubicBezTo>
                <a:cubicBezTo>
                  <a:pt x="1909" y="2750"/>
                  <a:pt x="2000" y="2659"/>
                  <a:pt x="2000" y="2547"/>
                </a:cubicBezTo>
                <a:close/>
                <a:moveTo>
                  <a:pt x="0" y="1875"/>
                </a:moveTo>
                <a:cubicBezTo>
                  <a:pt x="0" y="2582"/>
                  <a:pt x="0" y="2582"/>
                  <a:pt x="0" y="2582"/>
                </a:cubicBezTo>
                <a:cubicBezTo>
                  <a:pt x="0" y="2951"/>
                  <a:pt x="299" y="3250"/>
                  <a:pt x="668" y="3250"/>
                </a:cubicBezTo>
                <a:cubicBezTo>
                  <a:pt x="1832" y="3250"/>
                  <a:pt x="1832" y="3250"/>
                  <a:pt x="1832" y="3250"/>
                </a:cubicBezTo>
                <a:cubicBezTo>
                  <a:pt x="2201" y="3250"/>
                  <a:pt x="2500" y="2951"/>
                  <a:pt x="2500" y="2582"/>
                </a:cubicBezTo>
                <a:cubicBezTo>
                  <a:pt x="2500" y="1875"/>
                  <a:pt x="2500" y="1875"/>
                  <a:pt x="2500" y="1875"/>
                </a:cubicBez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43" name="send" title="Icon of a paper airplane">
            <a:extLst>
              <a:ext uri="{FF2B5EF4-FFF2-40B4-BE49-F238E27FC236}">
                <a16:creationId xmlns:a16="http://schemas.microsoft.com/office/drawing/2014/main" id="{3ADA2F43-0767-E099-EE09-D59F86128A75}"/>
              </a:ext>
            </a:extLst>
          </p:cNvPr>
          <p:cNvSpPr>
            <a:spLocks noChangeAspect="1" noEditPoints="1"/>
          </p:cNvSpPr>
          <p:nvPr/>
        </p:nvSpPr>
        <p:spPr bwMode="auto">
          <a:xfrm>
            <a:off x="4696843" y="2590800"/>
            <a:ext cx="517370" cy="346432"/>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15875"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3024880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F24C3B-7C7F-ABBE-1006-DE735850DCA8}"/>
              </a:ext>
            </a:extLst>
          </p:cNvPr>
          <p:cNvSpPr>
            <a:spLocks noGrp="1"/>
          </p:cNvSpPr>
          <p:nvPr>
            <p:ph type="title"/>
          </p:nvPr>
        </p:nvSpPr>
        <p:spPr/>
        <p:txBody>
          <a:bodyPr/>
          <a:lstStyle/>
          <a:p>
            <a:r>
              <a:rPr lang="en-US" dirty="0"/>
              <a:t>To Get Started</a:t>
            </a:r>
          </a:p>
        </p:txBody>
      </p:sp>
      <p:sp>
        <p:nvSpPr>
          <p:cNvPr id="6" name="Content Placeholder 5">
            <a:extLst>
              <a:ext uri="{FF2B5EF4-FFF2-40B4-BE49-F238E27FC236}">
                <a16:creationId xmlns:a16="http://schemas.microsoft.com/office/drawing/2014/main" id="{032967E9-5494-0F61-4739-E3E6BFB7DC11}"/>
              </a:ext>
            </a:extLst>
          </p:cNvPr>
          <p:cNvSpPr>
            <a:spLocks noGrp="1"/>
          </p:cNvSpPr>
          <p:nvPr>
            <p:ph sz="quarter" idx="10"/>
          </p:nvPr>
        </p:nvSpPr>
        <p:spPr>
          <a:xfrm>
            <a:off x="584200" y="1844675"/>
            <a:ext cx="11018838" cy="1584536"/>
          </a:xfrm>
        </p:spPr>
        <p:txBody>
          <a:bodyPr/>
          <a:lstStyle/>
          <a:p>
            <a:pPr marL="0" marR="0">
              <a:spcBef>
                <a:spcPts val="0"/>
              </a:spcBef>
              <a:spcAft>
                <a:spcPts val="0"/>
              </a:spcAft>
            </a:pPr>
            <a:r>
              <a:rPr lang="en-US" sz="1800" b="1" dirty="0">
                <a:solidFill>
                  <a:srgbClr val="000000"/>
                </a:solidFill>
                <a:latin typeface="Aptos" panose="020B0004020202020204" pitchFamily="34" charset="0"/>
                <a:ea typeface="Aptos" panose="020B0004020202020204" pitchFamily="34" charset="0"/>
                <a:cs typeface="Calibri" panose="020F0502020204030204" pitchFamily="34" charset="0"/>
              </a:rPr>
              <a:t>R</a:t>
            </a:r>
            <a:r>
              <a:rPr lang="en-US" sz="1800" b="1" dirty="0">
                <a:solidFill>
                  <a:srgbClr val="000000"/>
                </a:solidFill>
                <a:effectLst/>
                <a:latin typeface="Aptos" panose="020B0004020202020204" pitchFamily="34" charset="0"/>
                <a:ea typeface="Aptos" panose="020B0004020202020204" pitchFamily="34" charset="0"/>
                <a:cs typeface="Calibri" panose="020F0502020204030204" pitchFamily="34" charset="0"/>
              </a:rPr>
              <a:t>eview the following documentation to get started and come prepared with questions!! </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marL="342900" marR="0" lvl="0" indent="-342900">
              <a:lnSpc>
                <a:spcPct val="105000"/>
              </a:lnSpc>
              <a:spcBef>
                <a:spcPts val="0"/>
              </a:spcBef>
              <a:spcAft>
                <a:spcPts val="800"/>
              </a:spcAft>
              <a:buFont typeface="+mj-lt"/>
              <a:buAutoNum type="arabicPeriod"/>
              <a:tabLst>
                <a:tab pos="457200" algn="l"/>
              </a:tabLst>
            </a:pPr>
            <a:r>
              <a:rPr lang="en-US" sz="1800" b="1"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HCX setup for Azure VMware Solution </a:t>
            </a:r>
            <a:r>
              <a:rPr lang="en-US" sz="1800" b="1" u="sng"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hlinkClick r:id="rId2"/>
              </a:rPr>
              <a:t>https://www.avshub.io/workshop-guide/module-2/</a:t>
            </a:r>
            <a:r>
              <a:rPr lang="en-US" sz="1800" b="1"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 </a:t>
            </a:r>
            <a:r>
              <a:rPr lang="en-US" sz="1800" u="sng" dirty="0">
                <a:solidFill>
                  <a:srgbClr val="000000"/>
                </a:solidFill>
                <a:effectLst/>
                <a:latin typeface="Aptos" panose="020B0004020202020204" pitchFamily="34" charset="0"/>
                <a:ea typeface="Aptos" panose="020B0004020202020204" pitchFamily="34" charset="0"/>
                <a:cs typeface="Calibri" panose="020F0502020204030204" pitchFamily="34" charset="0"/>
                <a:hlinkClick r:id="rId3" tooltip="https://microsoft.sharepoint.com/teams/csastartguide/sitepages/azure-subscription-setup.aspx?or=teams-hl&amp;ct=1693316854682&amp;xsdata=mdv8mdf8u2fiaw5llkjsywlyqg1py3jvc29mdc5jb218mmm0yzzhzmm3n2i4ndiynte1ytuwogrizdbiotnkmdr8nzjmotg4ymy4nmyxndfhzjkxywiyzddjzdaxmw"/>
              </a:rPr>
              <a:t>Azure Subscription Setup (sharepoint.com)</a:t>
            </a:r>
            <a:r>
              <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 </a:t>
            </a:r>
            <a:r>
              <a:rPr lang="en-US" sz="1800" b="1" i="1"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(Recommended)</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pPr marL="342900" marR="0" lvl="0" indent="-342900">
              <a:lnSpc>
                <a:spcPct val="105000"/>
              </a:lnSpc>
              <a:spcBef>
                <a:spcPts val="0"/>
              </a:spcBef>
              <a:spcAft>
                <a:spcPts val="0"/>
              </a:spcAft>
              <a:buFont typeface="+mj-lt"/>
              <a:buAutoNum type="arabicPeriod"/>
              <a:tabLst>
                <a:tab pos="457200" algn="l"/>
              </a:tabLst>
            </a:pPr>
            <a:r>
              <a:rPr lang="en-US" sz="1800" b="1"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VMware for HCX </a:t>
            </a:r>
            <a:r>
              <a:rPr lang="en-US" sz="1800" u="sng"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hlinkClick r:id="rId4"/>
              </a:rPr>
              <a:t>Enterprise-Scale-for-AVS/</a:t>
            </a:r>
            <a:r>
              <a:rPr lang="en-US" sz="1800" u="sng" dirty="0" err="1">
                <a:solidFill>
                  <a:srgbClr val="000000"/>
                </a:solidFill>
                <a:effectLst/>
                <a:latin typeface="Aptos" panose="020B0004020202020204" pitchFamily="34" charset="0"/>
                <a:ea typeface="Times New Roman" panose="02020603050405020304" pitchFamily="18" charset="0"/>
                <a:cs typeface="Calibri" panose="020F0502020204030204" pitchFamily="34" charset="0"/>
                <a:hlinkClick r:id="rId4"/>
              </a:rPr>
              <a:t>hcx</a:t>
            </a:r>
            <a:r>
              <a:rPr lang="en-US" sz="1800" u="sng"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hlinkClick r:id="rId4"/>
              </a:rPr>
              <a:t> at main · Azure/Enterprise-Scale-for-AVS (github.com)</a:t>
            </a:r>
            <a:endParaRPr lang="en-US" sz="1800" dirty="0">
              <a:effectLst/>
              <a:latin typeface="Aptos" panose="020B0004020202020204" pitchFamily="34" charset="0"/>
              <a:ea typeface="Aptos" panose="020B0004020202020204" pitchFamily="34" charset="0"/>
              <a:cs typeface="Calibri" panose="020F0502020204030204" pitchFamily="34" charset="0"/>
            </a:endParaRPr>
          </a:p>
          <a:p>
            <a:r>
              <a:rPr lang="en-US" sz="1800"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rPr>
              <a:t>Guide on How to Request: </a:t>
            </a:r>
            <a:r>
              <a:rPr lang="en-US" sz="1800" u="sng" dirty="0">
                <a:solidFill>
                  <a:srgbClr val="000000"/>
                </a:solidFill>
                <a:effectLst/>
                <a:latin typeface="Aptos" panose="020B0004020202020204" pitchFamily="34" charset="0"/>
                <a:ea typeface="Times New Roman" panose="02020603050405020304" pitchFamily="18" charset="0"/>
                <a:cs typeface="Calibri" panose="020F0502020204030204" pitchFamily="34" charset="0"/>
                <a:hlinkClick r:id="rId5" tooltip="https://nam06.safelinks.protection.outlook.com/?url=https%3a%2f%2fdev.azure.com%2fservicesdocs%2fdevops%2f_wiki%2fwikis%2fazureinwcb%2520wiki%2f32206%2fhybrid-subscription&amp;data=05%7c01%7csabine.blair%40microsoft.com%7c2c4c6afc77b8422515a508dbd0b93d04%7c72"/>
              </a:rPr>
              <a:t>AVS Lab Environment Request Form</a:t>
            </a:r>
            <a:endParaRPr lang="en-US" dirty="0"/>
          </a:p>
        </p:txBody>
      </p:sp>
    </p:spTree>
    <p:extLst>
      <p:ext uri="{BB962C8B-B14F-4D97-AF65-F5344CB8AC3E}">
        <p14:creationId xmlns:p14="http://schemas.microsoft.com/office/powerpoint/2010/main" val="1711442013"/>
      </p:ext>
    </p:extLst>
  </p:cSld>
  <p:clrMapOvr>
    <a:masterClrMapping/>
  </p:clrMapOvr>
  <p:transition>
    <p:fade/>
  </p:transition>
</p:sld>
</file>

<file path=ppt/theme/theme1.xml><?xml version="1.0" encoding="utf-8"?>
<a:theme xmlns:a="http://schemas.openxmlformats.org/drawingml/2006/main" name="1_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26332F79698D41BE13C347F0CC7892" ma:contentTypeVersion="12" ma:contentTypeDescription="Create a new document." ma:contentTypeScope="" ma:versionID="49a6280780324442e468243de43c9367">
  <xsd:schema xmlns:xsd="http://www.w3.org/2001/XMLSchema" xmlns:xs="http://www.w3.org/2001/XMLSchema" xmlns:p="http://schemas.microsoft.com/office/2006/metadata/properties" xmlns:ns1="http://schemas.microsoft.com/sharepoint/v3" xmlns:ns2="3fa54d9e-2621-4c84-a4d0-08c01a96116c" xmlns:ns3="15ce07f5-764c-4bd4-9844-1bff338b76c4" targetNamespace="http://schemas.microsoft.com/office/2006/metadata/properties" ma:root="true" ma:fieldsID="ef1ed82eee64159ce8796a25342ca555" ns1:_="" ns2:_="" ns3:_="">
    <xsd:import namespace="http://schemas.microsoft.com/sharepoint/v3"/>
    <xsd:import namespace="3fa54d9e-2621-4c84-a4d0-08c01a96116c"/>
    <xsd:import namespace="15ce07f5-764c-4bd4-9844-1bff338b76c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1:_ip_UnifiedCompliancePolicyProperties" minOccurs="0"/>
                <xsd:element ref="ns1:_ip_UnifiedCompliancePolicyUIAction" minOccurs="0"/>
                <xsd:element ref="ns2:MediaServiceDateTaken" minOccurs="0"/>
                <xsd:element ref="ns2:MediaLengthInSeconds"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fa54d9e-2621-4c84-a4d0-08c01a9611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e07f5-764c-4bd4-9844-1bff338b76c4"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E29AD0C-4857-4E7A-9904-8DEF7C61BFAF}"/>
</file>

<file path=customXml/itemProps2.xml><?xml version="1.0" encoding="utf-8"?>
<ds:datastoreItem xmlns:ds="http://schemas.openxmlformats.org/officeDocument/2006/customXml" ds:itemID="{DFAEFE5B-A5D5-45F7-BC3B-B1348B2B47C4}"/>
</file>

<file path=customXml/itemProps3.xml><?xml version="1.0" encoding="utf-8"?>
<ds:datastoreItem xmlns:ds="http://schemas.openxmlformats.org/officeDocument/2006/customXml" ds:itemID="{DF519DD5-2FBF-47F5-8A8A-A54E40B40927}"/>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48</TotalTime>
  <Words>230</Words>
  <Application>Microsoft Office PowerPoint</Application>
  <PresentationFormat>Widescreen</PresentationFormat>
  <Paragraphs>19</Paragraphs>
  <Slides>3</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vt:i4>
      </vt:variant>
    </vt:vector>
  </HeadingPairs>
  <TitlesOfParts>
    <vt:vector size="10" baseType="lpstr">
      <vt:lpstr>Aptos</vt:lpstr>
      <vt:lpstr>Arial</vt:lpstr>
      <vt:lpstr>Consolas</vt:lpstr>
      <vt:lpstr>Segoe UI</vt:lpstr>
      <vt:lpstr>Segoe UI Semibold</vt:lpstr>
      <vt:lpstr>Wingdings</vt:lpstr>
      <vt:lpstr>1_White Template</vt:lpstr>
      <vt:lpstr>FY24  Azure Infra Mandatory Pre-Requisite Session ahead of the AVS Workloads Hands-on LevelUp Workshop on November 13th </vt:lpstr>
      <vt:lpstr>PowerPoint Presentation</vt:lpstr>
      <vt:lpstr>To Get Started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FY24 Digital &amp; App Innovation VBD Boot Camp: Build and Modernize AI Apps | AKS Day 2  and BCDR for AKS  LevelUp Workshop</dc:title>
  <dc:creator>Lisa Ludwig</dc:creator>
  <cp:lastModifiedBy>Lisa Ludwig</cp:lastModifiedBy>
  <cp:revision>2</cp:revision>
  <dcterms:created xsi:type="dcterms:W3CDTF">2023-10-26T14:04:42Z</dcterms:created>
  <dcterms:modified xsi:type="dcterms:W3CDTF">2023-10-30T14:29:26Z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0x0101000426332F79698D41BE13C347F0CC7892</vt:lpwstr>
  </property>
</Properties>
</file>